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1.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1.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_rels/slideLayout3.xml.rels" ContentType="application/vnd.openxmlformats-package.relationships+xml"/>
  <Override PartName="/ppt/slideLayouts/_rels/slideLayout2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4.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1.xml.rels" ContentType="application/vnd.openxmlformats-package.relationships+xml"/>
  <Override PartName="/ppt/slideLayouts/_rels/slideLayout21.xml.rels" ContentType="application/vnd.openxmlformats-package.relationships+xml"/>
  <Override PartName="/ppt/slideLayouts/slideLayout3.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xml" ContentType="application/vnd.openxmlformats-officedocument.presentationml.slideLayout+xml"/>
  <Override PartName="/ppt/_rels/presentation.xml.rels" ContentType="application/vnd.openxmlformats-package.relationships+xml"/>
  <Override PartName="/ppt/media/image1.png" ContentType="image/png"/>
  <Override PartName="/ppt/media/image2.png" ContentType="image/png"/>
  <Override PartName="/ppt/media/image3.jpeg" ContentType="image/jpeg"/>
  <Override PartName="/ppt/media/image4.jpeg" ContentType="image/jpeg"/>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9"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presProps" Target="presProps.xml"/>
</Relationships>
</file>

<file path=ppt/media/image1.png>
</file>

<file path=ppt/media/image2.png>
</file>

<file path=ppt/media/image3.jpeg>
</file>

<file path=ppt/media/image4.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s://bit.ly/3A1uf1Q" TargetMode="External"/><Relationship Id="rId4" Type="http://schemas.openxmlformats.org/officeDocument/2006/relationships/hyperlink" Target="http://bit.ly/2TtBDfr" TargetMode="Externa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chemeClr val="lt1"/>
        </a:solidFill>
      </p:bgPr>
    </p:bg>
    <p:spTree>
      <p:nvGrpSpPr>
        <p:cNvPr id="1" name=""/>
        <p:cNvGrpSpPr/>
        <p:nvPr/>
      </p:nvGrpSpPr>
      <p:grpSpPr>
        <a:xfrm>
          <a:off x="0" y="0"/>
          <a:ext cx="0" cy="0"/>
          <a:chOff x="0" y="0"/>
          <a:chExt cx="0" cy="0"/>
        </a:xfrm>
      </p:grpSpPr>
      <p:pic>
        <p:nvPicPr>
          <p:cNvPr id="0" name="Google Shape;9;p2" descr=""/>
          <p:cNvPicPr/>
          <p:nvPr/>
        </p:nvPicPr>
        <p:blipFill>
          <a:blip r:embed="rId2">
            <a:alphaModFix amt="80000"/>
          </a:blip>
          <a:stretch/>
        </p:blipFill>
        <p:spPr>
          <a:xfrm>
            <a:off x="0" y="0"/>
            <a:ext cx="9143640" cy="5142960"/>
          </a:xfrm>
          <a:prstGeom prst="rect">
            <a:avLst/>
          </a:prstGeom>
          <a:noFill/>
          <a:ln w="0">
            <a:noFill/>
          </a:ln>
        </p:spPr>
      </p:pic>
      <p:sp>
        <p:nvSpPr>
          <p:cNvPr id="1" name="PlaceHolder 1"/>
          <p:cNvSpPr>
            <a:spLocks noGrp="1"/>
          </p:cNvSpPr>
          <p:nvPr>
            <p:ph type="title"/>
          </p:nvPr>
        </p:nvSpPr>
        <p:spPr>
          <a:xfrm>
            <a:off x="359280" y="313200"/>
            <a:ext cx="8392320" cy="2373120"/>
          </a:xfrm>
          <a:prstGeom prst="rect">
            <a:avLst/>
          </a:prstGeom>
          <a:noFill/>
          <a:ln w="0">
            <a:noFill/>
          </a:ln>
        </p:spPr>
        <p:txBody>
          <a:bodyPr lIns="91440" rIns="91440" tIns="91440" bIns="91440" anchor="t">
            <a:noAutofit/>
          </a:bodyPr>
          <a:p>
            <a:pPr indent="0">
              <a:buNone/>
            </a:pPr>
            <a:r>
              <a:rPr b="0" lang="fr-FR" sz="9800" strike="noStrike" u="none">
                <a:solidFill>
                  <a:schemeClr val="dk1"/>
                </a:solidFill>
                <a:effectLst/>
                <a:uFillTx/>
                <a:latin typeface="Arial"/>
              </a:rPr>
              <a:t>Click to edit the title text format</a:t>
            </a:r>
            <a:endParaRPr b="0" lang="fr-FR" sz="9800" strike="noStrike" u="none">
              <a:solidFill>
                <a:schemeClr val="dk1"/>
              </a:solidFill>
              <a:effectLst/>
              <a:uFillTx/>
              <a:latin typeface="Arial"/>
            </a:endParaRPr>
          </a:p>
        </p:txBody>
      </p:sp>
      <p:sp>
        <p:nvSpPr>
          <p:cNvPr id="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chemeClr val="lt1"/>
        </a:solidFill>
      </p:bgPr>
    </p:bg>
    <p:spTree>
      <p:nvGrpSpPr>
        <p:cNvPr id="1" name=""/>
        <p:cNvGrpSpPr/>
        <p:nvPr/>
      </p:nvGrpSpPr>
      <p:grpSpPr>
        <a:xfrm>
          <a:off x="0" y="0"/>
          <a:ext cx="0" cy="0"/>
          <a:chOff x="0" y="0"/>
          <a:chExt cx="0" cy="0"/>
        </a:xfrm>
      </p:grpSpPr>
      <p:pic>
        <p:nvPicPr>
          <p:cNvPr id="19" name="Google Shape;85;p19" descr=""/>
          <p:cNvPicPr/>
          <p:nvPr/>
        </p:nvPicPr>
        <p:blipFill>
          <a:blip r:embed="rId2">
            <a:alphaModFix amt="60000"/>
          </a:blip>
          <a:stretch/>
        </p:blipFill>
        <p:spPr>
          <a:xfrm flipH="1" rot="10800000">
            <a:off x="0" y="0"/>
            <a:ext cx="9143640" cy="5142960"/>
          </a:xfrm>
          <a:prstGeom prst="rect">
            <a:avLst/>
          </a:prstGeom>
          <a:noFill/>
          <a:ln w="0">
            <a:noFill/>
          </a:ln>
        </p:spPr>
      </p:pic>
      <p:sp>
        <p:nvSpPr>
          <p:cNvPr id="20" name="PlaceHolder 1"/>
          <p:cNvSpPr>
            <a:spLocks noGrp="1"/>
          </p:cNvSpPr>
          <p:nvPr>
            <p:ph type="title"/>
          </p:nvPr>
        </p:nvSpPr>
        <p:spPr>
          <a:xfrm>
            <a:off x="235800" y="448200"/>
            <a:ext cx="5999040" cy="1883520"/>
          </a:xfrm>
          <a:prstGeom prst="rect">
            <a:avLst/>
          </a:prstGeom>
          <a:noFill/>
          <a:ln w="0">
            <a:noFill/>
          </a:ln>
        </p:spPr>
        <p:txBody>
          <a:bodyPr lIns="91440" rIns="91440" tIns="91440" bIns="91440" anchor="t">
            <a:noAutofit/>
          </a:bodyPr>
          <a:p>
            <a:pPr indent="0">
              <a:buNone/>
            </a:pPr>
            <a:r>
              <a:rPr b="0" lang="fr-FR" sz="6600" strike="noStrike" u="none">
                <a:solidFill>
                  <a:schemeClr val="dk1"/>
                </a:solidFill>
                <a:effectLst/>
                <a:uFillTx/>
                <a:latin typeface="Arial"/>
              </a:rPr>
              <a:t>Click to edit the title text format</a:t>
            </a:r>
            <a:endParaRPr b="0" lang="fr-FR" sz="6600" strike="noStrike" u="none">
              <a:solidFill>
                <a:schemeClr val="dk1"/>
              </a:solidFill>
              <a:effectLst/>
              <a:uFillTx/>
              <a:latin typeface="Arial"/>
            </a:endParaRPr>
          </a:p>
        </p:txBody>
      </p:sp>
      <p:sp>
        <p:nvSpPr>
          <p:cNvPr id="21" name="Google Shape;88;p19"/>
          <p:cNvSpPr/>
          <p:nvPr/>
        </p:nvSpPr>
        <p:spPr>
          <a:xfrm>
            <a:off x="4467240" y="4003560"/>
            <a:ext cx="4390920" cy="555840"/>
          </a:xfrm>
          <a:prstGeom prst="rect">
            <a:avLst/>
          </a:prstGeom>
          <a:noFill/>
          <a:ln w="0">
            <a:noFill/>
          </a:ln>
        </p:spPr>
        <p:style>
          <a:lnRef idx="0"/>
          <a:fillRef idx="0"/>
          <a:effectRef idx="0"/>
          <a:fontRef idx="minor"/>
        </p:style>
        <p:txBody>
          <a:bodyPr tIns="91440" bIns="91440" anchor="t">
            <a:noAutofit/>
          </a:bodyPr>
          <a:p>
            <a:pPr defTabSz="914400">
              <a:lnSpc>
                <a:spcPct val="100000"/>
              </a:lnSpc>
              <a:spcBef>
                <a:spcPts val="300"/>
              </a:spcBef>
              <a:tabLst>
                <a:tab algn="l" pos="0"/>
              </a:tabLst>
            </a:pPr>
            <a:r>
              <a:rPr b="1" lang="en" sz="1100" strike="noStrike" u="none">
                <a:solidFill>
                  <a:schemeClr val="dk1"/>
                </a:solidFill>
                <a:effectLst/>
                <a:uFillTx/>
                <a:latin typeface="Manrope"/>
                <a:ea typeface="Manrope"/>
              </a:rPr>
              <a:t>CREDITS:</a:t>
            </a:r>
            <a:r>
              <a:rPr b="0" lang="en" sz="1100" strike="noStrike" u="none">
                <a:solidFill>
                  <a:schemeClr val="dk1"/>
                </a:solidFill>
                <a:effectLst/>
                <a:uFillTx/>
                <a:latin typeface="Manrope"/>
                <a:ea typeface="Manrope"/>
              </a:rPr>
              <a:t> This presentation template was created by </a:t>
            </a:r>
            <a:r>
              <a:rPr b="1" lang="en" sz="1100" strike="noStrike" u="sng">
                <a:solidFill>
                  <a:schemeClr val="dk1"/>
                </a:solidFill>
                <a:effectLst/>
                <a:uFillTx/>
                <a:latin typeface="Manrope"/>
                <a:ea typeface="Manrope"/>
                <a:hlinkClick r:id="rId3"/>
              </a:rPr>
              <a:t>Slidesgo</a:t>
            </a:r>
            <a:r>
              <a:rPr b="0" lang="en" sz="1100" strike="noStrike" u="none">
                <a:solidFill>
                  <a:schemeClr val="dk1"/>
                </a:solidFill>
                <a:effectLst/>
                <a:uFillTx/>
                <a:latin typeface="Manrope"/>
                <a:ea typeface="Manrope"/>
              </a:rPr>
              <a:t>, and includes icons, infographics &amp; images by </a:t>
            </a:r>
            <a:r>
              <a:rPr b="1" lang="en" sz="1100" strike="noStrike" u="sng">
                <a:solidFill>
                  <a:schemeClr val="dk1"/>
                </a:solidFill>
                <a:effectLst/>
                <a:uFillTx/>
                <a:latin typeface="Manrope"/>
                <a:ea typeface="Manrope"/>
                <a:hlinkClick r:id="rId4"/>
              </a:rPr>
              <a:t>Freepik</a:t>
            </a:r>
            <a:r>
              <a:rPr b="0" lang="en" sz="1100" strike="noStrike" u="sng">
                <a:solidFill>
                  <a:schemeClr val="dk1"/>
                </a:solidFill>
                <a:effectLst/>
                <a:uFillTx/>
                <a:latin typeface="Manrope"/>
                <a:ea typeface="Manrope"/>
              </a:rPr>
              <a:t> </a:t>
            </a:r>
            <a:endParaRPr b="0" lang="en-US" sz="1100" strike="noStrike" u="none">
              <a:solidFill>
                <a:srgbClr val="ffffff"/>
              </a:solidFill>
              <a:effectLst/>
              <a:uFillTx/>
              <a:latin typeface="OpenSymbo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bg>
      <p:bgPr>
        <a:solidFill>
          <a:schemeClr val="lt1"/>
        </a:solidFill>
      </p:bgPr>
    </p:bg>
    <p:spTree>
      <p:nvGrpSpPr>
        <p:cNvPr id="1" name=""/>
        <p:cNvGrpSpPr/>
        <p:nvPr/>
      </p:nvGrpSpPr>
      <p:grpSpPr>
        <a:xfrm>
          <a:off x="0" y="0"/>
          <a:ext cx="0" cy="0"/>
          <a:chOff x="0" y="0"/>
          <a:chExt cx="0" cy="0"/>
        </a:xfrm>
      </p:grpSpPr>
      <p:pic>
        <p:nvPicPr>
          <p:cNvPr id="22" name="Google Shape;90;p20" descr=""/>
          <p:cNvPicPr/>
          <p:nvPr/>
        </p:nvPicPr>
        <p:blipFill>
          <a:blip r:embed="rId2">
            <a:alphaModFix amt="60000"/>
          </a:blip>
          <a:stretch/>
        </p:blipFill>
        <p:spPr>
          <a:xfrm flipH="1" rot="10800000">
            <a:off x="0" y="0"/>
            <a:ext cx="9143640" cy="5142960"/>
          </a:xfrm>
          <a:prstGeom prst="rect">
            <a:avLst/>
          </a:prstGeom>
          <a:noFill/>
          <a:ln w="0">
            <a:noFill/>
          </a:ln>
        </p:spPr>
      </p:pic>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lt1"/>
        </a:solidFill>
      </p:bgPr>
    </p:bg>
    <p:spTree>
      <p:nvGrpSpPr>
        <p:cNvPr id="1" name=""/>
        <p:cNvGrpSpPr/>
        <p:nvPr/>
      </p:nvGrpSpPr>
      <p:grpSpPr>
        <a:xfrm>
          <a:off x="0" y="0"/>
          <a:ext cx="0" cy="0"/>
          <a:chOff x="0" y="0"/>
          <a:chExt cx="0" cy="0"/>
        </a:xfrm>
      </p:grpSpPr>
      <p:pic>
        <p:nvPicPr>
          <p:cNvPr id="23" name="Google Shape;13;p3" descr=""/>
          <p:cNvPicPr/>
          <p:nvPr/>
        </p:nvPicPr>
        <p:blipFill>
          <a:blip r:embed="rId2">
            <a:alphaModFix amt="60000"/>
          </a:blip>
          <a:stretch/>
        </p:blipFill>
        <p:spPr>
          <a:xfrm>
            <a:off x="0" y="0"/>
            <a:ext cx="9143640" cy="5142960"/>
          </a:xfrm>
          <a:prstGeom prst="rect">
            <a:avLst/>
          </a:prstGeom>
          <a:noFill/>
          <a:ln w="0">
            <a:noFill/>
          </a:ln>
        </p:spPr>
      </p:pic>
      <p:sp>
        <p:nvSpPr>
          <p:cNvPr id="24" name="PlaceHolder 1"/>
          <p:cNvSpPr>
            <a:spLocks noGrp="1"/>
          </p:cNvSpPr>
          <p:nvPr>
            <p:ph type="title"/>
          </p:nvPr>
        </p:nvSpPr>
        <p:spPr>
          <a:xfrm>
            <a:off x="2381760" y="640800"/>
            <a:ext cx="6533280" cy="4273920"/>
          </a:xfrm>
          <a:prstGeom prst="rect">
            <a:avLst/>
          </a:prstGeom>
          <a:noFill/>
          <a:ln w="0">
            <a:noFill/>
          </a:ln>
        </p:spPr>
        <p:txBody>
          <a:bodyPr lIns="91440" rIns="91440" tIns="91440" bIns="91440" anchor="b">
            <a:noAutofit/>
          </a:bodyPr>
          <a:p>
            <a:pPr indent="0">
              <a:buNone/>
            </a:pPr>
            <a:r>
              <a:rPr b="0" lang="fr-FR" sz="7200" strike="noStrike" u="none">
                <a:solidFill>
                  <a:schemeClr val="dk1"/>
                </a:solidFill>
                <a:effectLst/>
                <a:uFillTx/>
                <a:latin typeface="Arial"/>
              </a:rPr>
              <a:t>Click to edit the title text format</a:t>
            </a:r>
            <a:endParaRPr b="0" lang="fr-FR" sz="7200" strike="noStrike" u="none">
              <a:solidFill>
                <a:schemeClr val="dk1"/>
              </a:solidFill>
              <a:effectLst/>
              <a:uFillTx/>
              <a:latin typeface="Arial"/>
            </a:endParaRPr>
          </a:p>
        </p:txBody>
      </p:sp>
      <p:sp>
        <p:nvSpPr>
          <p:cNvPr id="25" name="PlaceHolder 2"/>
          <p:cNvSpPr>
            <a:spLocks noGrp="1"/>
          </p:cNvSpPr>
          <p:nvPr>
            <p:ph type="title"/>
          </p:nvPr>
        </p:nvSpPr>
        <p:spPr>
          <a:xfrm>
            <a:off x="228600" y="228600"/>
            <a:ext cx="1651680" cy="1012320"/>
          </a:xfrm>
          <a:prstGeom prst="rect">
            <a:avLst/>
          </a:prstGeom>
          <a:noFill/>
          <a:ln w="0">
            <a:noFill/>
          </a:ln>
        </p:spPr>
        <p:txBody>
          <a:bodyPr lIns="91440" rIns="91440" tIns="91440" bIns="91440" anchor="b">
            <a:noAutofit/>
          </a:bodyPr>
          <a:p>
            <a:pPr indent="0">
              <a:lnSpc>
                <a:spcPct val="90000"/>
              </a:lnSpc>
              <a:buNone/>
            </a:pPr>
            <a:r>
              <a:rPr b="1" lang="fr-FR" sz="7200" strike="noStrike" u="none">
                <a:solidFill>
                  <a:schemeClr val="accent1"/>
                </a:solidFill>
                <a:effectLst/>
                <a:uFillTx/>
                <a:latin typeface="Onest"/>
                <a:ea typeface="Onest"/>
              </a:rPr>
              <a:t>xx%</a:t>
            </a:r>
            <a:endParaRPr b="0" lang="fr-FR" sz="7200" strike="noStrike" u="none">
              <a:solidFill>
                <a:schemeClr val="dk1"/>
              </a:solidFill>
              <a:effectLst/>
              <a:uFillTx/>
              <a:latin typeface="Arial"/>
            </a:endParaRPr>
          </a:p>
        </p:txBody>
      </p:sp>
      <p:sp>
        <p:nvSpPr>
          <p:cNvPr id="26"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bg>
      <p:bgPr>
        <a:solidFill>
          <a:schemeClr val="lt1"/>
        </a:solidFill>
      </p:bgPr>
    </p:bg>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dk2"/>
        </a:solidFill>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28" name="PlaceHolder 2"/>
          <p:cNvSpPr>
            <a:spLocks noGrp="1"/>
          </p:cNvSpPr>
          <p:nvPr>
            <p:ph type="body"/>
          </p:nvPr>
        </p:nvSpPr>
        <p:spPr>
          <a:xfrm>
            <a:off x="720000" y="1215720"/>
            <a:ext cx="7703640" cy="341604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dk2"/>
        </a:solidFill>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4733280" y="3909600"/>
            <a:ext cx="4182840" cy="100512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dk2"/>
        </a:solidFill>
      </p:bgPr>
    </p:bg>
    <p:spTree>
      <p:nvGrpSpPr>
        <p:cNvPr id="1" name=""/>
        <p:cNvGrpSpPr/>
        <p:nvPr/>
      </p:nvGrpSpPr>
      <p:grpSpPr>
        <a:xfrm>
          <a:off x="0" y="0"/>
          <a:ext cx="0" cy="0"/>
          <a:chOff x="0" y="0"/>
          <a:chExt cx="0" cy="0"/>
        </a:xfrm>
      </p:grpSpPr>
      <p:sp>
        <p:nvSpPr>
          <p:cNvPr id="30" name="PlaceHolder 1"/>
          <p:cNvSpPr>
            <a:spLocks noGrp="1"/>
          </p:cNvSpPr>
          <p:nvPr>
            <p:ph type="title"/>
          </p:nvPr>
        </p:nvSpPr>
        <p:spPr>
          <a:xfrm>
            <a:off x="228600" y="228600"/>
            <a:ext cx="5120280" cy="98784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lt1"/>
        </a:solidFill>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228600" y="228600"/>
            <a:ext cx="5120280" cy="98784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lt1"/>
        </a:solidFill>
      </p:bgPr>
    </p:bg>
    <p:spTree>
      <p:nvGrpSpPr>
        <p:cNvPr id="1" name=""/>
        <p:cNvGrpSpPr/>
        <p:nvPr/>
      </p:nvGrpSpPr>
      <p:grpSpPr>
        <a:xfrm>
          <a:off x="0" y="0"/>
          <a:ext cx="0" cy="0"/>
          <a:chOff x="0" y="0"/>
          <a:chExt cx="0" cy="0"/>
        </a:xfrm>
      </p:grpSpPr>
      <p:sp>
        <p:nvSpPr>
          <p:cNvPr id="32" name="PlaceHolder 1"/>
          <p:cNvSpPr>
            <a:spLocks noGrp="1"/>
          </p:cNvSpPr>
          <p:nvPr>
            <p:ph type="title"/>
          </p:nvPr>
        </p:nvSpPr>
        <p:spPr>
          <a:xfrm>
            <a:off x="1768680" y="1307160"/>
            <a:ext cx="560664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lt1"/>
        </a:solidFill>
      </p:bgPr>
    </p:bg>
    <p:spTree>
      <p:nvGrpSpPr>
        <p:cNvPr id="1" name=""/>
        <p:cNvGrpSpPr/>
        <p:nvPr/>
      </p:nvGrpSpPr>
      <p:grpSpPr>
        <a:xfrm>
          <a:off x="0" y="0"/>
          <a:ext cx="0" cy="0"/>
          <a:chOff x="0" y="0"/>
          <a:chExt cx="0" cy="0"/>
        </a:xfrm>
      </p:grpSpPr>
      <p:sp>
        <p:nvSpPr>
          <p:cNvPr id="33" name="PlaceHolder 1"/>
          <p:cNvSpPr>
            <a:spLocks noGrp="1"/>
          </p:cNvSpPr>
          <p:nvPr>
            <p:ph type="title"/>
          </p:nvPr>
        </p:nvSpPr>
        <p:spPr>
          <a:xfrm>
            <a:off x="2135520" y="1441800"/>
            <a:ext cx="4872600" cy="1186920"/>
          </a:xfrm>
          <a:prstGeom prst="rect">
            <a:avLst/>
          </a:prstGeom>
          <a:noFill/>
          <a:ln w="0">
            <a:noFill/>
          </a:ln>
        </p:spPr>
        <p:txBody>
          <a:bodyPr lIns="91440" rIns="91440" tIns="91440" bIns="91440" anchor="b">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lt1"/>
        </a:solidFill>
      </p:bgPr>
    </p:bg>
    <p:spTree>
      <p:nvGrpSpPr>
        <p:cNvPr id="1" name=""/>
        <p:cNvGrpSpPr/>
        <p:nvPr/>
      </p:nvGrpSpPr>
      <p:grpSpPr>
        <a:xfrm>
          <a:off x="0" y="0"/>
          <a:ext cx="0" cy="0"/>
          <a:chOff x="0" y="0"/>
          <a:chExt cx="0" cy="0"/>
        </a:xfrm>
      </p:grpSpPr>
      <p:pic>
        <p:nvPicPr>
          <p:cNvPr id="3" name="Google Shape;39;p11" descr=""/>
          <p:cNvPicPr/>
          <p:nvPr/>
        </p:nvPicPr>
        <p:blipFill>
          <a:blip r:embed="rId2">
            <a:alphaModFix amt="80000"/>
          </a:blip>
          <a:stretch/>
        </p:blipFill>
        <p:spPr>
          <a:xfrm flipH="1" rot="10800000">
            <a:off x="0" y="0"/>
            <a:ext cx="9143640" cy="5142960"/>
          </a:xfrm>
          <a:prstGeom prst="rect">
            <a:avLst/>
          </a:prstGeom>
          <a:noFill/>
          <a:ln w="0">
            <a:noFill/>
          </a:ln>
        </p:spPr>
      </p:pic>
      <p:sp>
        <p:nvSpPr>
          <p:cNvPr id="4" name="PlaceHolder 1"/>
          <p:cNvSpPr>
            <a:spLocks noGrp="1"/>
          </p:cNvSpPr>
          <p:nvPr>
            <p:ph type="title"/>
          </p:nvPr>
        </p:nvSpPr>
        <p:spPr>
          <a:xfrm>
            <a:off x="228600" y="3226680"/>
            <a:ext cx="6575760" cy="1044720"/>
          </a:xfrm>
          <a:prstGeom prst="rect">
            <a:avLst/>
          </a:prstGeom>
          <a:noFill/>
          <a:ln w="0">
            <a:noFill/>
          </a:ln>
        </p:spPr>
        <p:txBody>
          <a:bodyPr lIns="91440" rIns="91440" tIns="91440" bIns="91440" anchor="b">
            <a:noAutofit/>
          </a:bodyPr>
          <a:p>
            <a:pPr indent="0">
              <a:lnSpc>
                <a:spcPct val="90000"/>
              </a:lnSpc>
              <a:buNone/>
            </a:pPr>
            <a:r>
              <a:rPr b="1" lang="fr-FR" sz="8000" strike="noStrike" u="none">
                <a:solidFill>
                  <a:schemeClr val="accent1"/>
                </a:solidFill>
                <a:effectLst/>
                <a:uFillTx/>
                <a:latin typeface="Onest"/>
                <a:ea typeface="Onest"/>
              </a:rPr>
              <a:t>xx%</a:t>
            </a:r>
            <a:endParaRPr b="0" lang="fr-FR" sz="8000" strike="noStrike" u="none">
              <a:solidFill>
                <a:schemeClr val="dk1"/>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lt1"/>
        </a:solidFill>
      </p:bgPr>
    </p:bg>
    <p:spTree>
      <p:nvGrpSpPr>
        <p:cNvPr id="1" name=""/>
        <p:cNvGrpSpPr/>
        <p:nvPr/>
      </p:nvGrpSpPr>
      <p:grpSpPr>
        <a:xfrm>
          <a:off x="0" y="0"/>
          <a:ext cx="0" cy="0"/>
          <a:chOff x="0" y="0"/>
          <a:chExt cx="0" cy="0"/>
        </a:xfrm>
      </p:grpSpPr>
      <p:sp>
        <p:nvSpPr>
          <p:cNvPr id="34"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35" name="PlaceHolder 2"/>
          <p:cNvSpPr>
            <a:spLocks noGrp="1"/>
          </p:cNvSpPr>
          <p:nvPr>
            <p:ph type="title"/>
          </p:nvPr>
        </p:nvSpPr>
        <p:spPr>
          <a:xfrm>
            <a:off x="720000" y="4014360"/>
            <a:ext cx="7703640" cy="572400"/>
          </a:xfrm>
          <a:prstGeom prst="rect">
            <a:avLst/>
          </a:prstGeom>
          <a:solidFill>
            <a:schemeClr val="lt2"/>
          </a:solidFill>
          <a:ln w="0">
            <a:noFill/>
          </a:ln>
        </p:spPr>
        <p:txBody>
          <a:bodyPr lIns="91440" rIns="91440" tIns="91440" bIns="91440" anchor="t">
            <a:noAutofit/>
          </a:bodyPr>
          <a:p>
            <a:pPr indent="0">
              <a:buNone/>
            </a:pPr>
            <a:r>
              <a:rPr b="0" lang="fr-FR" sz="2500" strike="noStrike" u="none">
                <a:solidFill>
                  <a:schemeClr val="dk1"/>
                </a:solidFill>
                <a:effectLst/>
                <a:uFillTx/>
                <a:latin typeface="Arial"/>
              </a:rPr>
              <a:t>Click to edit the title text format</a:t>
            </a:r>
            <a:endParaRPr b="0" lang="fr-FR" sz="2500" strike="noStrike" u="none">
              <a:solidFill>
                <a:schemeClr val="dk1"/>
              </a:solidFill>
              <a:effectLst/>
              <a:uFillTx/>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36" name="Google Shape;97;p24"/>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37"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38" name="Google Shape;100;p25"/>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39"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40"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chemeClr val="dk2"/>
        </a:solidFill>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228600" y="4002840"/>
            <a:ext cx="3250080" cy="91152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
        <p:nvSpPr>
          <p:cNvPr id="6" name="PlaceHolder 2"/>
          <p:cNvSpPr>
            <a:spLocks noGrp="1"/>
          </p:cNvSpPr>
          <p:nvPr>
            <p:ph type="title"/>
          </p:nvPr>
        </p:nvSpPr>
        <p:spPr>
          <a:xfrm>
            <a:off x="2396880" y="466920"/>
            <a:ext cx="734400" cy="447120"/>
          </a:xfrm>
          <a:prstGeom prst="rect">
            <a:avLst/>
          </a:prstGeom>
          <a:noFill/>
          <a:ln w="0">
            <a:noFill/>
          </a:ln>
        </p:spPr>
        <p:txBody>
          <a:bodyPr lIns="91440" rIns="91440" tIns="91440" bIns="91440" anchor="b">
            <a:noAutofit/>
          </a:bodyPr>
          <a:p>
            <a:pPr indent="0">
              <a:lnSpc>
                <a:spcPct val="90000"/>
              </a:lnSpc>
              <a:buNone/>
            </a:pPr>
            <a:r>
              <a:rPr b="1" lang="fr-FR" sz="3000" strike="noStrike" u="none">
                <a:solidFill>
                  <a:schemeClr val="accent1"/>
                </a:solidFill>
                <a:effectLst/>
                <a:uFillTx/>
                <a:latin typeface="Rethink Sans ExtraBold"/>
                <a:ea typeface="Rethink Sans ExtraBold"/>
              </a:rPr>
              <a:t>xx%</a:t>
            </a:r>
            <a:endParaRPr b="0" lang="fr-FR" sz="3000" strike="noStrike" u="none">
              <a:solidFill>
                <a:schemeClr val="dk1"/>
              </a:solidFill>
              <a:effectLst/>
              <a:uFillTx/>
              <a:latin typeface="Arial"/>
            </a:endParaRPr>
          </a:p>
        </p:txBody>
      </p:sp>
      <p:sp>
        <p:nvSpPr>
          <p:cNvPr id="7" name="PlaceHolder 3"/>
          <p:cNvSpPr>
            <a:spLocks noGrp="1"/>
          </p:cNvSpPr>
          <p:nvPr>
            <p:ph type="title"/>
          </p:nvPr>
        </p:nvSpPr>
        <p:spPr>
          <a:xfrm>
            <a:off x="5753520" y="1619640"/>
            <a:ext cx="734400" cy="447120"/>
          </a:xfrm>
          <a:prstGeom prst="rect">
            <a:avLst/>
          </a:prstGeom>
          <a:noFill/>
          <a:ln w="0">
            <a:noFill/>
          </a:ln>
        </p:spPr>
        <p:txBody>
          <a:bodyPr lIns="91440" rIns="91440" tIns="91440" bIns="91440" anchor="b">
            <a:noAutofit/>
          </a:bodyPr>
          <a:p>
            <a:pPr indent="0">
              <a:lnSpc>
                <a:spcPct val="90000"/>
              </a:lnSpc>
              <a:buNone/>
            </a:pPr>
            <a:r>
              <a:rPr b="1" lang="fr-FR" sz="3000" strike="noStrike" u="none">
                <a:solidFill>
                  <a:schemeClr val="accent1"/>
                </a:solidFill>
                <a:effectLst/>
                <a:uFillTx/>
                <a:latin typeface="Rethink Sans ExtraBold"/>
                <a:ea typeface="Rethink Sans ExtraBold"/>
              </a:rPr>
              <a:t>xx%</a:t>
            </a:r>
            <a:endParaRPr b="0" lang="fr-FR" sz="3000" strike="noStrike" u="none">
              <a:solidFill>
                <a:schemeClr val="dk1"/>
              </a:solidFill>
              <a:effectLst/>
              <a:uFillTx/>
              <a:latin typeface="Arial"/>
            </a:endParaRPr>
          </a:p>
        </p:txBody>
      </p:sp>
      <p:sp>
        <p:nvSpPr>
          <p:cNvPr id="8" name="PlaceHolder 4"/>
          <p:cNvSpPr>
            <a:spLocks noGrp="1"/>
          </p:cNvSpPr>
          <p:nvPr>
            <p:ph type="title"/>
          </p:nvPr>
        </p:nvSpPr>
        <p:spPr>
          <a:xfrm>
            <a:off x="5753520" y="466920"/>
            <a:ext cx="734400" cy="447120"/>
          </a:xfrm>
          <a:prstGeom prst="rect">
            <a:avLst/>
          </a:prstGeom>
          <a:noFill/>
          <a:ln w="0">
            <a:noFill/>
          </a:ln>
        </p:spPr>
        <p:txBody>
          <a:bodyPr lIns="91440" rIns="91440" tIns="91440" bIns="91440" anchor="b">
            <a:noAutofit/>
          </a:bodyPr>
          <a:p>
            <a:pPr indent="0">
              <a:lnSpc>
                <a:spcPct val="90000"/>
              </a:lnSpc>
              <a:buNone/>
            </a:pPr>
            <a:r>
              <a:rPr b="1" lang="fr-FR" sz="3000" strike="noStrike" u="none">
                <a:solidFill>
                  <a:schemeClr val="accent1"/>
                </a:solidFill>
                <a:effectLst/>
                <a:uFillTx/>
                <a:latin typeface="Rethink Sans ExtraBold"/>
                <a:ea typeface="Rethink Sans ExtraBold"/>
              </a:rPr>
              <a:t>xx%</a:t>
            </a:r>
            <a:endParaRPr b="0" lang="fr-FR" sz="3000" strike="noStrike" u="none">
              <a:solidFill>
                <a:schemeClr val="dk1"/>
              </a:solidFill>
              <a:effectLst/>
              <a:uFillTx/>
              <a:latin typeface="Arial"/>
            </a:endParaRPr>
          </a:p>
        </p:txBody>
      </p:sp>
      <p:sp>
        <p:nvSpPr>
          <p:cNvPr id="9" name="PlaceHolder 5"/>
          <p:cNvSpPr>
            <a:spLocks noGrp="1"/>
          </p:cNvSpPr>
          <p:nvPr>
            <p:ph type="title"/>
          </p:nvPr>
        </p:nvSpPr>
        <p:spPr>
          <a:xfrm>
            <a:off x="2396880" y="2772000"/>
            <a:ext cx="734400" cy="447120"/>
          </a:xfrm>
          <a:prstGeom prst="rect">
            <a:avLst/>
          </a:prstGeom>
          <a:noFill/>
          <a:ln w="0">
            <a:noFill/>
          </a:ln>
        </p:spPr>
        <p:txBody>
          <a:bodyPr lIns="91440" rIns="91440" tIns="91440" bIns="91440" anchor="b">
            <a:noAutofit/>
          </a:bodyPr>
          <a:p>
            <a:pPr indent="0">
              <a:lnSpc>
                <a:spcPct val="90000"/>
              </a:lnSpc>
              <a:buNone/>
            </a:pPr>
            <a:r>
              <a:rPr b="1" lang="fr-FR" sz="3000" strike="noStrike" u="none">
                <a:solidFill>
                  <a:schemeClr val="accent1"/>
                </a:solidFill>
                <a:effectLst/>
                <a:uFillTx/>
                <a:latin typeface="Rethink Sans ExtraBold"/>
                <a:ea typeface="Rethink Sans ExtraBold"/>
              </a:rPr>
              <a:t>xx%</a:t>
            </a:r>
            <a:endParaRPr b="0" lang="fr-FR" sz="3000" strike="noStrike" u="none">
              <a:solidFill>
                <a:schemeClr val="dk1"/>
              </a:solidFill>
              <a:effectLst/>
              <a:uFillTx/>
              <a:latin typeface="Arial"/>
            </a:endParaRPr>
          </a:p>
        </p:txBody>
      </p:sp>
      <p:sp>
        <p:nvSpPr>
          <p:cNvPr id="10" name="PlaceHolder 6"/>
          <p:cNvSpPr>
            <a:spLocks noGrp="1"/>
          </p:cNvSpPr>
          <p:nvPr>
            <p:ph type="title"/>
          </p:nvPr>
        </p:nvSpPr>
        <p:spPr>
          <a:xfrm>
            <a:off x="2396880" y="1619640"/>
            <a:ext cx="734400" cy="447120"/>
          </a:xfrm>
          <a:prstGeom prst="rect">
            <a:avLst/>
          </a:prstGeom>
          <a:noFill/>
          <a:ln w="0">
            <a:noFill/>
          </a:ln>
        </p:spPr>
        <p:txBody>
          <a:bodyPr lIns="91440" rIns="91440" tIns="91440" bIns="91440" anchor="b">
            <a:noAutofit/>
          </a:bodyPr>
          <a:p>
            <a:pPr indent="0">
              <a:lnSpc>
                <a:spcPct val="90000"/>
              </a:lnSpc>
              <a:buNone/>
            </a:pPr>
            <a:r>
              <a:rPr b="1" lang="fr-FR" sz="3000" strike="noStrike" u="none">
                <a:solidFill>
                  <a:schemeClr val="accent1"/>
                </a:solidFill>
                <a:effectLst/>
                <a:uFillTx/>
                <a:latin typeface="Rethink Sans ExtraBold"/>
                <a:ea typeface="Rethink Sans ExtraBold"/>
              </a:rPr>
              <a:t>xx%</a:t>
            </a:r>
            <a:endParaRPr b="0" lang="fr-FR" sz="3000" strike="noStrike" u="none">
              <a:solidFill>
                <a:schemeClr val="dk1"/>
              </a:solidFill>
              <a:effectLst/>
              <a:uFillTx/>
              <a:latin typeface="Arial"/>
            </a:endParaRPr>
          </a:p>
        </p:txBody>
      </p:sp>
      <p:sp>
        <p:nvSpPr>
          <p:cNvPr id="11" name="PlaceHolder 7"/>
          <p:cNvSpPr>
            <a:spLocks noGrp="1"/>
          </p:cNvSpPr>
          <p:nvPr>
            <p:ph type="title"/>
          </p:nvPr>
        </p:nvSpPr>
        <p:spPr>
          <a:xfrm>
            <a:off x="5753520" y="2772000"/>
            <a:ext cx="734400" cy="447120"/>
          </a:xfrm>
          <a:prstGeom prst="rect">
            <a:avLst/>
          </a:prstGeom>
          <a:noFill/>
          <a:ln w="0">
            <a:noFill/>
          </a:ln>
        </p:spPr>
        <p:txBody>
          <a:bodyPr lIns="91440" rIns="91440" tIns="91440" bIns="91440" anchor="b">
            <a:noAutofit/>
          </a:bodyPr>
          <a:p>
            <a:pPr indent="0">
              <a:lnSpc>
                <a:spcPct val="90000"/>
              </a:lnSpc>
              <a:buNone/>
            </a:pPr>
            <a:r>
              <a:rPr b="1" lang="fr-FR" sz="3000" strike="noStrike" u="none">
                <a:solidFill>
                  <a:schemeClr val="accent1"/>
                </a:solidFill>
                <a:effectLst/>
                <a:uFillTx/>
                <a:latin typeface="Rethink Sans ExtraBold"/>
                <a:ea typeface="Rethink Sans ExtraBold"/>
              </a:rPr>
              <a:t>xx%</a:t>
            </a:r>
            <a:endParaRPr b="0" lang="fr-FR" sz="3000" strike="noStrike" u="none">
              <a:solidFill>
                <a:schemeClr val="dk1"/>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0">
    <p:bg>
      <p:bgPr>
        <a:solidFill>
          <a:schemeClr val="lt1"/>
        </a:solidFill>
      </p:bgPr>
    </p:bg>
    <p:spTree>
      <p:nvGrpSpPr>
        <p:cNvPr id="1" name=""/>
        <p:cNvGrpSpPr/>
        <p:nvPr/>
      </p:nvGrpSpPr>
      <p:grpSpPr>
        <a:xfrm>
          <a:off x="0" y="0"/>
          <a:ext cx="0" cy="0"/>
          <a:chOff x="0" y="0"/>
          <a:chExt cx="0" cy="0"/>
        </a:xfrm>
      </p:grpSpPr>
      <p:sp>
        <p:nvSpPr>
          <p:cNvPr id="12" name="PlaceHolder 1"/>
          <p:cNvSpPr>
            <a:spLocks noGrp="1"/>
          </p:cNvSpPr>
          <p:nvPr>
            <p:ph type="title"/>
          </p:nvPr>
        </p:nvSpPr>
        <p:spPr>
          <a:xfrm>
            <a:off x="228600" y="228600"/>
            <a:ext cx="8686440" cy="52884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4">
    <p:bg>
      <p:bgPr>
        <a:solidFill>
          <a:schemeClr val="dk2"/>
        </a:solidFill>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3051720" y="228600"/>
            <a:ext cx="5863320" cy="2070720"/>
          </a:xfrm>
          <a:prstGeom prst="rect">
            <a:avLst/>
          </a:prstGeom>
          <a:noFill/>
          <a:ln w="0">
            <a:noFill/>
          </a:ln>
        </p:spPr>
        <p:txBody>
          <a:bodyPr lIns="91440" rIns="91440" tIns="91440" bIns="91440" anchor="t">
            <a:noAutofit/>
          </a:bodyPr>
          <a:p>
            <a:pPr indent="0">
              <a:buNone/>
            </a:pPr>
            <a:r>
              <a:rPr b="0" lang="fr-FR" sz="3100" strike="noStrike" u="none">
                <a:solidFill>
                  <a:schemeClr val="dk1"/>
                </a:solidFill>
                <a:effectLst/>
                <a:uFillTx/>
                <a:latin typeface="Arial"/>
              </a:rPr>
              <a:t>Click to edit the title text format</a:t>
            </a:r>
            <a:endParaRPr b="0" lang="fr-FR" sz="3100" strike="noStrike" u="none">
              <a:solidFill>
                <a:schemeClr val="dk1"/>
              </a:solidFill>
              <a:effectLst/>
              <a:uFillTx/>
              <a:latin typeface="Arial"/>
            </a:endParaRPr>
          </a:p>
        </p:txBody>
      </p:sp>
      <p:sp>
        <p:nvSpPr>
          <p:cNvPr id="14"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bg>
      <p:bgPr>
        <a:solidFill>
          <a:schemeClr val="dk2"/>
        </a:solidFill>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228600" y="3636000"/>
            <a:ext cx="4911840" cy="1278720"/>
          </a:xfrm>
          <a:prstGeom prst="rect">
            <a:avLst/>
          </a:prstGeom>
          <a:noFill/>
          <a:ln w="0">
            <a:noFill/>
          </a:ln>
        </p:spPr>
        <p:txBody>
          <a:bodyPr lIns="91440" rIns="91440" tIns="91440" bIns="91440" anchor="t">
            <a:noAutofit/>
          </a:bodyPr>
          <a:p>
            <a:pPr indent="0">
              <a:buNone/>
            </a:pPr>
            <a:r>
              <a:rPr b="0" lang="fr-FR" sz="4300" strike="noStrike" u="none">
                <a:solidFill>
                  <a:schemeClr val="dk1"/>
                </a:solidFill>
                <a:effectLst/>
                <a:uFillTx/>
                <a:latin typeface="Arial"/>
              </a:rPr>
              <a:t>Click to edit the title text format</a:t>
            </a:r>
            <a:endParaRPr b="0" lang="fr-FR" sz="4300" strike="noStrike" u="none">
              <a:solidFill>
                <a:schemeClr val="dk1"/>
              </a:solidFill>
              <a:effectLst/>
              <a:uFillTx/>
              <a:latin typeface="Arial"/>
            </a:endParaRPr>
          </a:p>
        </p:txBody>
      </p:sp>
      <p:sp>
        <p:nvSpPr>
          <p:cNvPr id="16" name="PlaceHolder 2"/>
          <p:cNvSpPr>
            <a:spLocks noGrp="1"/>
          </p:cNvSpPr>
          <p:nvPr>
            <p:ph type="body"/>
          </p:nvPr>
        </p:nvSpPr>
        <p:spPr>
          <a:xfrm>
            <a:off x="5529600" y="0"/>
            <a:ext cx="3614400" cy="5143320"/>
          </a:xfrm>
          <a:prstGeom prst="rect">
            <a:avLst/>
          </a:prstGeom>
          <a:noFill/>
          <a:ln w="0">
            <a:noFill/>
          </a:ln>
        </p:spPr>
        <p:txBody>
          <a:bodyPr lIns="90000" rIns="90000" tIns="45000" bIns="45000" anchor="t">
            <a:normAutofit/>
          </a:bodyPr>
          <a:p>
            <a:pPr marL="432000" indent="-324000">
              <a:spcBef>
                <a:spcPts val="1417"/>
              </a:spcBef>
              <a:buClr>
                <a:srgbClr val="ffffff"/>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ffffff"/>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ffffff"/>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ffffff"/>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ffffff"/>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solidFill>
          <a:schemeClr val="lt1"/>
        </a:solidFill>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228600" y="228960"/>
            <a:ext cx="4692600" cy="91332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5">
    <p:bg>
      <p:bgPr>
        <a:solidFill>
          <a:schemeClr val="lt1"/>
        </a:solidFill>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3974400" y="228600"/>
            <a:ext cx="4941000" cy="1028160"/>
          </a:xfrm>
          <a:prstGeom prst="rect">
            <a:avLst/>
          </a:prstGeom>
          <a:noFill/>
          <a:ln w="0">
            <a:noFill/>
          </a:ln>
        </p:spPr>
        <p:txBody>
          <a:bodyPr lIns="91440" rIns="91440" tIns="91440" bIns="91440" anchor="t">
            <a:noAutofit/>
          </a:bodyPr>
          <a:p>
            <a:pPr indent="0">
              <a:buNone/>
            </a:pPr>
            <a:r>
              <a:rPr b="0" lang="fr-FR" sz="3300" strike="noStrike" u="none">
                <a:solidFill>
                  <a:schemeClr val="dk1"/>
                </a:solidFill>
                <a:effectLst/>
                <a:uFillTx/>
                <a:latin typeface="Arial"/>
              </a:rPr>
              <a:t>Click to edit the title text format</a:t>
            </a:r>
            <a:endParaRPr b="0" lang="fr-FR" sz="33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1.xml"/><Relationship Id="rId3" Type="http://schemas.openxmlformats.org/officeDocument/2006/relationships/slideLayout" Target="../slideLayouts/slideLayout22.xml"/><Relationship Id="rId4" Type="http://schemas.openxmlformats.org/officeDocument/2006/relationships/slideLayout" Target="../slideLayouts/slideLayout23.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0" r:id="rId2"/>
    <p:sldLayoutId id="2147483671" r:id="rId3"/>
    <p:sldLayoutId id="2147483672" r:id="rId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11.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7.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2.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7.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6.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7.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6.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6.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 name="PlaceHolder 1"/>
          <p:cNvSpPr>
            <a:spLocks noGrp="1"/>
          </p:cNvSpPr>
          <p:nvPr>
            <p:ph type="title"/>
          </p:nvPr>
        </p:nvSpPr>
        <p:spPr>
          <a:xfrm>
            <a:off x="361800" y="314280"/>
            <a:ext cx="8391240" cy="2371320"/>
          </a:xfrm>
          <a:prstGeom prst="rect">
            <a:avLst/>
          </a:prstGeom>
          <a:noFill/>
          <a:ln w="0">
            <a:noFill/>
          </a:ln>
        </p:spPr>
        <p:txBody>
          <a:bodyPr lIns="91440" rIns="91440" tIns="91440" bIns="91440" anchor="t">
            <a:normAutofit fontScale="85000" lnSpcReduction="19999"/>
          </a:bodyPr>
          <a:p>
            <a:pPr indent="0" algn="just">
              <a:lnSpc>
                <a:spcPct val="100000"/>
              </a:lnSpc>
              <a:buNone/>
              <a:tabLst>
                <a:tab algn="l" pos="0"/>
              </a:tabLst>
            </a:pPr>
            <a:r>
              <a:rPr b="1" lang="en" sz="9800" strike="noStrike" u="none">
                <a:solidFill>
                  <a:schemeClr val="dk1"/>
                </a:solidFill>
                <a:effectLst/>
                <a:uFillTx/>
                <a:latin typeface="Onest"/>
                <a:ea typeface="Onest"/>
              </a:rPr>
              <a:t>Understanding Deep Learning</a:t>
            </a:r>
            <a:endParaRPr b="0" lang="fr-FR" sz="9800" strike="noStrike" u="none">
              <a:solidFill>
                <a:schemeClr val="dk1"/>
              </a:solidFill>
              <a:effectLst/>
              <a:uFillTx/>
              <a:latin typeface="Arial"/>
            </a:endParaRPr>
          </a:p>
        </p:txBody>
      </p:sp>
      <p:sp>
        <p:nvSpPr>
          <p:cNvPr id="42" name="PlaceHolder 2"/>
          <p:cNvSpPr>
            <a:spLocks noGrp="1"/>
          </p:cNvSpPr>
          <p:nvPr>
            <p:ph type="subTitle"/>
          </p:nvPr>
        </p:nvSpPr>
        <p:spPr>
          <a:xfrm>
            <a:off x="3076560" y="4248000"/>
            <a:ext cx="5667120" cy="723600"/>
          </a:xfrm>
          <a:prstGeom prst="rect">
            <a:avLst/>
          </a:prstGeom>
          <a:noFill/>
          <a:ln w="0">
            <a:noFill/>
          </a:ln>
        </p:spPr>
        <p:txBody>
          <a:bodyPr lIns="91440" rIns="91440" tIns="91440" bIns="91440" anchor="t">
            <a:normAutofit/>
          </a:bodyPr>
          <a:p>
            <a:pPr indent="0" algn="r">
              <a:lnSpc>
                <a:spcPct val="100000"/>
              </a:lnSpc>
              <a:buNone/>
              <a:tabLst>
                <a:tab algn="l" pos="0"/>
              </a:tabLst>
            </a:pPr>
            <a:r>
              <a:rPr b="0" lang="en" sz="1600" strike="noStrike" u="none">
                <a:solidFill>
                  <a:schemeClr val="dk1"/>
                </a:solidFill>
                <a:effectLst/>
                <a:uFillTx/>
                <a:latin typeface="Manrope"/>
                <a:ea typeface="Manrope"/>
              </a:rPr>
              <a:t>Deep Learning: Concepts, Applications, and Impact</a:t>
            </a:r>
            <a:endParaRPr b="0" lang="en-US" sz="16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1" name="PlaceHolder 1"/>
          <p:cNvSpPr>
            <a:spLocks noGrp="1"/>
          </p:cNvSpPr>
          <p:nvPr>
            <p:ph type="title"/>
          </p:nvPr>
        </p:nvSpPr>
        <p:spPr>
          <a:xfrm>
            <a:off x="3048120" y="228600"/>
            <a:ext cx="5866920" cy="2066400"/>
          </a:xfrm>
          <a:prstGeom prst="rect">
            <a:avLst/>
          </a:prstGeom>
          <a:noFill/>
          <a:ln w="0">
            <a:noFill/>
          </a:ln>
        </p:spPr>
        <p:txBody>
          <a:bodyPr lIns="91440" rIns="91440" tIns="91440" bIns="91440" anchor="t">
            <a:normAutofit/>
          </a:bodyPr>
          <a:p>
            <a:pPr indent="0" algn="r">
              <a:lnSpc>
                <a:spcPct val="100000"/>
              </a:lnSpc>
              <a:buNone/>
              <a:tabLst>
                <a:tab algn="l" pos="0"/>
              </a:tabLst>
            </a:pPr>
            <a:r>
              <a:rPr b="1" lang="en" sz="3100" strike="noStrike" u="none">
                <a:solidFill>
                  <a:schemeClr val="dk1"/>
                </a:solidFill>
                <a:effectLst/>
                <a:uFillTx/>
                <a:latin typeface="Onest"/>
                <a:ea typeface="Onest"/>
              </a:rPr>
              <a:t>Natural Language Processing</a:t>
            </a:r>
            <a:endParaRPr b="0" lang="fr-FR" sz="3100" strike="noStrike" u="none">
              <a:solidFill>
                <a:schemeClr val="dk1"/>
              </a:solidFill>
              <a:effectLst/>
              <a:uFillTx/>
              <a:latin typeface="Arial"/>
            </a:endParaRPr>
          </a:p>
        </p:txBody>
      </p:sp>
      <p:sp>
        <p:nvSpPr>
          <p:cNvPr id="62" name="PlaceHolder 2"/>
          <p:cNvSpPr>
            <a:spLocks noGrp="1"/>
          </p:cNvSpPr>
          <p:nvPr>
            <p:ph type="subTitle"/>
          </p:nvPr>
        </p:nvSpPr>
        <p:spPr>
          <a:xfrm>
            <a:off x="228600" y="2209680"/>
            <a:ext cx="4152600" cy="2704680"/>
          </a:xfrm>
          <a:prstGeom prst="rect">
            <a:avLst/>
          </a:prstGeom>
          <a:noFill/>
          <a:ln w="0">
            <a:noFill/>
          </a:ln>
        </p:spPr>
        <p:txBody>
          <a:bodyPr lIns="91440" rIns="91440" tIns="91440" bIns="91440" anchor="b">
            <a:normAutofit/>
          </a:bodyPr>
          <a:p>
            <a:pPr indent="0">
              <a:lnSpc>
                <a:spcPct val="100000"/>
              </a:lnSpc>
              <a:buNone/>
              <a:tabLst>
                <a:tab algn="l" pos="0"/>
              </a:tabLst>
            </a:pPr>
            <a:r>
              <a:rPr b="0" lang="en" sz="1200" strike="noStrike" u="none">
                <a:solidFill>
                  <a:schemeClr val="dk1"/>
                </a:solidFill>
                <a:effectLst/>
                <a:uFillTx/>
                <a:latin typeface="Manrope"/>
                <a:ea typeface="Manrope"/>
              </a:rPr>
              <a:t>In natural language processing, deep learning enhances the understanding and generation of human language. Technologies such as chatbots, language translation, and sentiment analysis leverage deep learning models to process nuanced language patterns, enabling more natural communication between humans and machines.</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3" name="PlaceHolder 1"/>
          <p:cNvSpPr>
            <a:spLocks noGrp="1"/>
          </p:cNvSpPr>
          <p:nvPr>
            <p:ph type="title"/>
          </p:nvPr>
        </p:nvSpPr>
        <p:spPr>
          <a:xfrm>
            <a:off x="228600" y="3638520"/>
            <a:ext cx="4914720" cy="1275840"/>
          </a:xfrm>
          <a:prstGeom prst="rect">
            <a:avLst/>
          </a:prstGeom>
          <a:noFill/>
          <a:ln w="0">
            <a:noFill/>
          </a:ln>
        </p:spPr>
        <p:txBody>
          <a:bodyPr lIns="91440" rIns="91440" tIns="91440" bIns="91440" anchor="t">
            <a:normAutofit/>
          </a:bodyPr>
          <a:p>
            <a:pPr indent="0">
              <a:lnSpc>
                <a:spcPct val="100000"/>
              </a:lnSpc>
              <a:buNone/>
              <a:tabLst>
                <a:tab algn="l" pos="0"/>
              </a:tabLst>
            </a:pPr>
            <a:r>
              <a:rPr b="1" lang="en" sz="4300" strike="noStrike" u="none">
                <a:solidFill>
                  <a:schemeClr val="dk1"/>
                </a:solidFill>
                <a:effectLst/>
                <a:uFillTx/>
                <a:latin typeface="Onest"/>
                <a:ea typeface="Onest"/>
              </a:rPr>
              <a:t>Autonomous Systems</a:t>
            </a:r>
            <a:endParaRPr b="0" lang="fr-FR" sz="4300" strike="noStrike" u="none">
              <a:solidFill>
                <a:schemeClr val="dk1"/>
              </a:solidFill>
              <a:effectLst/>
              <a:uFillTx/>
              <a:latin typeface="Arial"/>
            </a:endParaRPr>
          </a:p>
        </p:txBody>
      </p:sp>
      <p:sp>
        <p:nvSpPr>
          <p:cNvPr id="64" name="PlaceHolder 2"/>
          <p:cNvSpPr>
            <a:spLocks noGrp="1"/>
          </p:cNvSpPr>
          <p:nvPr>
            <p:ph type="subTitle"/>
          </p:nvPr>
        </p:nvSpPr>
        <p:spPr>
          <a:xfrm>
            <a:off x="228600" y="228600"/>
            <a:ext cx="4914720" cy="2418840"/>
          </a:xfrm>
          <a:prstGeom prst="rect">
            <a:avLst/>
          </a:prstGeom>
          <a:noFill/>
          <a:ln w="0">
            <a:noFill/>
          </a:ln>
        </p:spPr>
        <p:txBody>
          <a:bodyPr lIns="91440" rIns="91440" tIns="91440" bIns="91440" anchor="t">
            <a:normAutofit/>
          </a:bodyPr>
          <a:p>
            <a:pPr indent="0">
              <a:lnSpc>
                <a:spcPct val="100000"/>
              </a:lnSpc>
              <a:buNone/>
              <a:tabLst>
                <a:tab algn="l" pos="0"/>
              </a:tabLst>
            </a:pPr>
            <a:r>
              <a:rPr b="0" lang="en" sz="1200" strike="noStrike" u="none">
                <a:solidFill>
                  <a:schemeClr val="dk1"/>
                </a:solidFill>
                <a:effectLst/>
                <a:uFillTx/>
                <a:latin typeface="Manrope"/>
                <a:ea typeface="Manrope"/>
              </a:rPr>
              <a:t>Deep learning plays a crucial role in the development of autonomous systems, including self-driving cars and drones. These systems rely on deep learning to interpret sensor data, make real-time decisions, and navigate complex environments, transforming industries such as transportation and logistics.</a:t>
            </a:r>
            <a:endParaRPr b="0" lang="en-US" sz="1200" strike="noStrike" u="none">
              <a:solidFill>
                <a:srgbClr val="ffffff"/>
              </a:solidFill>
              <a:effectLst/>
              <a:uFillTx/>
              <a:latin typeface="OpenSymbol"/>
            </a:endParaRPr>
          </a:p>
        </p:txBody>
      </p:sp>
      <p:pic>
        <p:nvPicPr>
          <p:cNvPr id="65" name="Google Shape;185;p31" descr=""/>
          <p:cNvPicPr/>
          <p:nvPr/>
        </p:nvPicPr>
        <p:blipFill>
          <a:blip r:embed="rId1"/>
          <a:srcRect l="25559" t="0" r="27601" b="0"/>
          <a:stretch/>
        </p:blipFill>
        <p:spPr>
          <a:xfrm>
            <a:off x="5529600" y="0"/>
            <a:ext cx="3614040" cy="5143320"/>
          </a:xfrm>
          <a:prstGeom prst="rect">
            <a:avLst/>
          </a:prstGeom>
          <a:noFill/>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6" name="PlaceHolder 1"/>
          <p:cNvSpPr>
            <a:spLocks noGrp="1"/>
          </p:cNvSpPr>
          <p:nvPr>
            <p:ph type="title"/>
          </p:nvPr>
        </p:nvSpPr>
        <p:spPr>
          <a:xfrm>
            <a:off x="3048120" y="228600"/>
            <a:ext cx="5866920" cy="2066400"/>
          </a:xfrm>
          <a:prstGeom prst="rect">
            <a:avLst/>
          </a:prstGeom>
          <a:noFill/>
          <a:ln w="0">
            <a:noFill/>
          </a:ln>
        </p:spPr>
        <p:txBody>
          <a:bodyPr lIns="91440" rIns="91440" tIns="91440" bIns="91440" anchor="t">
            <a:normAutofit/>
          </a:bodyPr>
          <a:p>
            <a:pPr indent="0" algn="r">
              <a:lnSpc>
                <a:spcPct val="100000"/>
              </a:lnSpc>
              <a:buNone/>
              <a:tabLst>
                <a:tab algn="l" pos="0"/>
              </a:tabLst>
            </a:pPr>
            <a:r>
              <a:rPr b="1" lang="en" sz="3100" strike="noStrike" u="none">
                <a:solidFill>
                  <a:schemeClr val="dk1"/>
                </a:solidFill>
                <a:effectLst/>
                <a:uFillTx/>
                <a:latin typeface="Onest"/>
                <a:ea typeface="Onest"/>
              </a:rPr>
              <a:t>Conclusions</a:t>
            </a:r>
            <a:endParaRPr b="0" lang="fr-FR" sz="3100" strike="noStrike" u="none">
              <a:solidFill>
                <a:schemeClr val="dk1"/>
              </a:solidFill>
              <a:effectLst/>
              <a:uFillTx/>
              <a:latin typeface="Arial"/>
            </a:endParaRPr>
          </a:p>
        </p:txBody>
      </p:sp>
      <p:sp>
        <p:nvSpPr>
          <p:cNvPr id="67" name="PlaceHolder 2"/>
          <p:cNvSpPr>
            <a:spLocks noGrp="1"/>
          </p:cNvSpPr>
          <p:nvPr>
            <p:ph type="subTitle"/>
          </p:nvPr>
        </p:nvSpPr>
        <p:spPr>
          <a:xfrm>
            <a:off x="228600" y="2209680"/>
            <a:ext cx="4152600" cy="2704680"/>
          </a:xfrm>
          <a:prstGeom prst="rect">
            <a:avLst/>
          </a:prstGeom>
          <a:noFill/>
          <a:ln w="0">
            <a:noFill/>
          </a:ln>
        </p:spPr>
        <p:txBody>
          <a:bodyPr lIns="91440" rIns="91440" tIns="91440" bIns="91440" anchor="b">
            <a:normAutofit/>
          </a:bodyPr>
          <a:p>
            <a:pPr indent="0">
              <a:lnSpc>
                <a:spcPct val="100000"/>
              </a:lnSpc>
              <a:buNone/>
              <a:tabLst>
                <a:tab algn="l" pos="0"/>
              </a:tabLst>
            </a:pPr>
            <a:r>
              <a:rPr b="0" lang="en" sz="1200" strike="noStrike" u="none">
                <a:solidFill>
                  <a:schemeClr val="dk1"/>
                </a:solidFill>
                <a:effectLst/>
                <a:uFillTx/>
                <a:latin typeface="Manrope"/>
                <a:ea typeface="Manrope"/>
              </a:rPr>
              <a:t>Deep learning represents a significant advancement in machine learning, enabling more accurate and efficient analysis of complex data. Its applications across various domains demonstrate its transformative potential, paving the way for innovations that enhance everyday life and business operations. As technology continues to evolve, deep learning will remain at the forefront of advancements, driving further research and development.</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 name="PlaceHolder 1"/>
          <p:cNvSpPr>
            <a:spLocks noGrp="1"/>
          </p:cNvSpPr>
          <p:nvPr>
            <p:ph type="title"/>
          </p:nvPr>
        </p:nvSpPr>
        <p:spPr>
          <a:xfrm>
            <a:off x="237960" y="447840"/>
            <a:ext cx="6000480" cy="1885680"/>
          </a:xfrm>
          <a:prstGeom prst="rect">
            <a:avLst/>
          </a:prstGeom>
          <a:noFill/>
          <a:ln w="0">
            <a:noFill/>
          </a:ln>
        </p:spPr>
        <p:txBody>
          <a:bodyPr lIns="91440" rIns="91440" tIns="91440" bIns="91440" anchor="t">
            <a:normAutofit/>
          </a:bodyPr>
          <a:p>
            <a:pPr indent="0">
              <a:lnSpc>
                <a:spcPct val="100000"/>
              </a:lnSpc>
              <a:buNone/>
              <a:tabLst>
                <a:tab algn="l" pos="0"/>
              </a:tabLst>
            </a:pPr>
            <a:r>
              <a:rPr b="1" lang="en" sz="6600" strike="noStrike" u="none">
                <a:solidFill>
                  <a:schemeClr val="dk1"/>
                </a:solidFill>
                <a:effectLst/>
                <a:uFillTx/>
                <a:latin typeface="Onest"/>
                <a:ea typeface="Onest"/>
              </a:rPr>
              <a:t>Thank you!</a:t>
            </a:r>
            <a:endParaRPr b="0" lang="fr-FR" sz="6600" strike="noStrike" u="none">
              <a:solidFill>
                <a:schemeClr val="dk1"/>
              </a:solidFill>
              <a:effectLst/>
              <a:uFillTx/>
              <a:latin typeface="Arial"/>
            </a:endParaRPr>
          </a:p>
        </p:txBody>
      </p:sp>
      <p:sp>
        <p:nvSpPr>
          <p:cNvPr id="69" name="PlaceHolder 2"/>
          <p:cNvSpPr>
            <a:spLocks noGrp="1"/>
          </p:cNvSpPr>
          <p:nvPr>
            <p:ph type="subTitle"/>
          </p:nvPr>
        </p:nvSpPr>
        <p:spPr>
          <a:xfrm>
            <a:off x="4400640" y="2200320"/>
            <a:ext cx="3190680" cy="1056960"/>
          </a:xfrm>
          <a:prstGeom prst="rect">
            <a:avLst/>
          </a:prstGeom>
          <a:noFill/>
          <a:ln w="0">
            <a:noFill/>
          </a:ln>
        </p:spPr>
        <p:txBody>
          <a:bodyPr lIns="91440" rIns="91440" tIns="91440" bIns="91440" anchor="t">
            <a:normAutofit/>
          </a:bodyPr>
          <a:p>
            <a:pPr indent="0">
              <a:lnSpc>
                <a:spcPct val="100000"/>
              </a:lnSpc>
              <a:buNone/>
              <a:tabLst>
                <a:tab algn="l" pos="0"/>
              </a:tabLst>
            </a:pPr>
            <a:r>
              <a:rPr b="1" lang="en" sz="1400" strike="noStrike" u="none">
                <a:solidFill>
                  <a:schemeClr val="dk1"/>
                </a:solidFill>
                <a:effectLst/>
                <a:uFillTx/>
                <a:latin typeface="Manrope"/>
                <a:ea typeface="Manrope"/>
              </a:rPr>
              <a:t>Do you have any questions?</a:t>
            </a:r>
            <a:endParaRPr b="0" lang="en-US" sz="1400" strike="noStrike" u="none">
              <a:solidFill>
                <a:srgbClr val="ffffff"/>
              </a:solidFill>
              <a:effectLst/>
              <a:uFillTx/>
              <a:latin typeface="OpenSymbol"/>
            </a:endParaRPr>
          </a:p>
        </p:txBody>
      </p:sp>
      <p:grpSp>
        <p:nvGrpSpPr>
          <p:cNvPr id="70" name="Google Shape;295;p39"/>
          <p:cNvGrpSpPr/>
          <p:nvPr/>
        </p:nvGrpSpPr>
        <p:grpSpPr>
          <a:xfrm>
            <a:off x="4467240" y="3424320"/>
            <a:ext cx="437040" cy="437040"/>
            <a:chOff x="4467240" y="3424320"/>
            <a:chExt cx="437040" cy="437040"/>
          </a:xfrm>
        </p:grpSpPr>
        <p:sp>
          <p:nvSpPr>
            <p:cNvPr id="71" name="Google Shape;296;p39"/>
            <p:cNvSpPr/>
            <p:nvPr/>
          </p:nvSpPr>
          <p:spPr>
            <a:xfrm>
              <a:off x="4467240" y="3424320"/>
              <a:ext cx="437040" cy="437040"/>
            </a:xfrm>
            <a:prstGeom prst="rect">
              <a:avLst/>
            </a:prstGeom>
            <a:solidFill>
              <a:schemeClr val="accen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nvGrpSpPr>
            <p:cNvPr id="72" name="Google Shape;297;p39"/>
            <p:cNvGrpSpPr/>
            <p:nvPr/>
          </p:nvGrpSpPr>
          <p:grpSpPr>
            <a:xfrm>
              <a:off x="4554360" y="3503520"/>
              <a:ext cx="275760" cy="275760"/>
              <a:chOff x="4554360" y="3503520"/>
              <a:chExt cx="275760" cy="275760"/>
            </a:xfrm>
          </p:grpSpPr>
          <p:sp>
            <p:nvSpPr>
              <p:cNvPr id="73" name="Google Shape;298;p39"/>
              <p:cNvSpPr/>
              <p:nvPr/>
            </p:nvSpPr>
            <p:spPr>
              <a:xfrm>
                <a:off x="4554360" y="3503520"/>
                <a:ext cx="275760" cy="275760"/>
              </a:xfrm>
              <a:custGeom>
                <a:avLst/>
                <a:gdLst>
                  <a:gd name="textAreaLeft" fmla="*/ 0 w 275760"/>
                  <a:gd name="textAreaRight" fmla="*/ 276120 w 275760"/>
                  <a:gd name="textAreaTop" fmla="*/ 0 h 275760"/>
                  <a:gd name="textAreaBottom" fmla="*/ 276120 h 27576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4" name="Google Shape;299;p39"/>
              <p:cNvSpPr/>
              <p:nvPr/>
            </p:nvSpPr>
            <p:spPr>
              <a:xfrm>
                <a:off x="4618800" y="3569040"/>
                <a:ext cx="146880" cy="144000"/>
              </a:xfrm>
              <a:custGeom>
                <a:avLst/>
                <a:gdLst>
                  <a:gd name="textAreaLeft" fmla="*/ 0 w 146880"/>
                  <a:gd name="textAreaRight" fmla="*/ 147240 w 146880"/>
                  <a:gd name="textAreaTop" fmla="*/ 0 h 144000"/>
                  <a:gd name="textAreaBottom" fmla="*/ 144360 h 14400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w="0">
                <a:noFill/>
              </a:ln>
            </p:spPr>
            <p:style>
              <a:lnRef idx="0"/>
              <a:fillRef idx="0"/>
              <a:effectRef idx="0"/>
              <a:fontRef idx="minor"/>
            </p:style>
            <p:txBody>
              <a:bodyPr tIns="72000" bIns="7200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75" name="Google Shape;300;p39"/>
              <p:cNvSpPr/>
              <p:nvPr/>
            </p:nvSpPr>
            <p:spPr>
              <a:xfrm>
                <a:off x="4748400" y="3539160"/>
                <a:ext cx="37440" cy="37080"/>
              </a:xfrm>
              <a:custGeom>
                <a:avLst/>
                <a:gdLst>
                  <a:gd name="textAreaLeft" fmla="*/ 0 w 37440"/>
                  <a:gd name="textAreaRight" fmla="*/ 37800 w 37440"/>
                  <a:gd name="textAreaTop" fmla="*/ 0 h 37080"/>
                  <a:gd name="textAreaBottom" fmla="*/ 37440 h 370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w="0">
                <a:noFill/>
              </a:ln>
            </p:spPr>
            <p:style>
              <a:lnRef idx="0"/>
              <a:fillRef idx="0"/>
              <a:effectRef idx="0"/>
              <a:fontRef idx="minor"/>
            </p:style>
            <p:txBody>
              <a:bodyPr tIns="18720" bIns="187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grpSp>
        <p:nvGrpSpPr>
          <p:cNvPr id="76" name="Google Shape;301;p39"/>
          <p:cNvGrpSpPr/>
          <p:nvPr/>
        </p:nvGrpSpPr>
        <p:grpSpPr>
          <a:xfrm>
            <a:off x="5106600" y="3424320"/>
            <a:ext cx="437040" cy="437040"/>
            <a:chOff x="5106600" y="3424320"/>
            <a:chExt cx="437040" cy="437040"/>
          </a:xfrm>
        </p:grpSpPr>
        <p:sp>
          <p:nvSpPr>
            <p:cNvPr id="77" name="Google Shape;302;p39"/>
            <p:cNvSpPr/>
            <p:nvPr/>
          </p:nvSpPr>
          <p:spPr>
            <a:xfrm>
              <a:off x="5106600" y="3424320"/>
              <a:ext cx="437040" cy="437040"/>
            </a:xfrm>
            <a:prstGeom prst="rect">
              <a:avLst/>
            </a:prstGeom>
            <a:solidFill>
              <a:schemeClr val="accen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nvGrpSpPr>
            <p:cNvPr id="78" name="Google Shape;303;p39"/>
            <p:cNvGrpSpPr/>
            <p:nvPr/>
          </p:nvGrpSpPr>
          <p:grpSpPr>
            <a:xfrm>
              <a:off x="5191920" y="3522240"/>
              <a:ext cx="266400" cy="238320"/>
              <a:chOff x="5191920" y="3522240"/>
              <a:chExt cx="266400" cy="238320"/>
            </a:xfrm>
          </p:grpSpPr>
          <p:sp>
            <p:nvSpPr>
              <p:cNvPr id="79" name="Google Shape;304;p39"/>
              <p:cNvSpPr/>
              <p:nvPr/>
            </p:nvSpPr>
            <p:spPr>
              <a:xfrm>
                <a:off x="5201280" y="3606480"/>
                <a:ext cx="60840" cy="154080"/>
              </a:xfrm>
              <a:custGeom>
                <a:avLst/>
                <a:gdLst>
                  <a:gd name="textAreaLeft" fmla="*/ 0 w 60840"/>
                  <a:gd name="textAreaRight" fmla="*/ 61200 w 60840"/>
                  <a:gd name="textAreaTop" fmla="*/ 0 h 154080"/>
                  <a:gd name="textAreaBottom" fmla="*/ 154440 h 15408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0" name="Google Shape;305;p39"/>
              <p:cNvSpPr/>
              <p:nvPr/>
            </p:nvSpPr>
            <p:spPr>
              <a:xfrm>
                <a:off x="5191920" y="3522240"/>
                <a:ext cx="70200" cy="70200"/>
              </a:xfrm>
              <a:custGeom>
                <a:avLst/>
                <a:gdLst>
                  <a:gd name="textAreaLeft" fmla="*/ 0 w 70200"/>
                  <a:gd name="textAreaRight" fmla="*/ 70560 w 70200"/>
                  <a:gd name="textAreaTop" fmla="*/ 0 h 70200"/>
                  <a:gd name="textAreaBottom" fmla="*/ 70560 h 7020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w="0">
                <a:noFill/>
              </a:ln>
            </p:spPr>
            <p:style>
              <a:lnRef idx="0"/>
              <a:fillRef idx="0"/>
              <a:effectRef idx="0"/>
              <a:fontRef idx="minor"/>
            </p:style>
            <p:txBody>
              <a:bodyPr tIns="35280" bIns="352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1" name="Google Shape;306;p39"/>
              <p:cNvSpPr/>
              <p:nvPr/>
            </p:nvSpPr>
            <p:spPr>
              <a:xfrm>
                <a:off x="5294520" y="3606480"/>
                <a:ext cx="163800" cy="154080"/>
              </a:xfrm>
              <a:custGeom>
                <a:avLst/>
                <a:gdLst>
                  <a:gd name="textAreaLeft" fmla="*/ 0 w 163800"/>
                  <a:gd name="textAreaRight" fmla="*/ 164160 w 163800"/>
                  <a:gd name="textAreaTop" fmla="*/ 0 h 154080"/>
                  <a:gd name="textAreaBottom" fmla="*/ 154440 h 15408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w="0">
                <a:noFill/>
              </a:ln>
            </p:spPr>
            <p:style>
              <a:lnRef idx="0"/>
              <a:fillRef idx="0"/>
              <a:effectRef idx="0"/>
              <a:fontRef idx="minor"/>
            </p:style>
            <p:txBody>
              <a:bodyPr tIns="77040" bIns="77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sp>
        <p:nvSpPr>
          <p:cNvPr id="82" name="Google Shape;307;p39"/>
          <p:cNvSpPr/>
          <p:nvPr/>
        </p:nvSpPr>
        <p:spPr>
          <a:xfrm>
            <a:off x="4543560" y="4505400"/>
            <a:ext cx="4447800" cy="256680"/>
          </a:xfrm>
          <a:prstGeom prst="rect">
            <a:avLst/>
          </a:prstGeom>
          <a:noFill/>
          <a:ln w="0">
            <a:noFill/>
          </a:ln>
        </p:spPr>
        <p:style>
          <a:lnRef idx="0"/>
          <a:fillRef idx="0"/>
          <a:effectRef idx="0"/>
          <a:fontRef idx="minor"/>
        </p:style>
        <p:txBody>
          <a:bodyPr lIns="0" rIns="0" tIns="0" bIns="0" anchor="t">
            <a:normAutofit/>
          </a:bodyPr>
          <a:p>
            <a:pPr defTabSz="914400">
              <a:lnSpc>
                <a:spcPct val="100000"/>
              </a:lnSpc>
              <a:tabLst>
                <a:tab algn="l" pos="0"/>
              </a:tabLst>
            </a:pPr>
            <a:r>
              <a:rPr b="0" lang="en" sz="1100" strike="noStrike" u="none">
                <a:solidFill>
                  <a:schemeClr val="dk1"/>
                </a:solidFill>
                <a:effectLst/>
                <a:uFillTx/>
                <a:latin typeface="Arial"/>
              </a:rPr>
              <a:t>+00 000 000 000</a:t>
            </a:r>
            <a:endParaRPr b="0" lang="en-US" sz="1100" strike="noStrike" u="none">
              <a:solidFill>
                <a:srgbClr val="ffffff"/>
              </a:solidFill>
              <a:effectLst/>
              <a:uFillTx/>
              <a:latin typeface="OpenSymbol"/>
            </a:endParaRPr>
          </a:p>
        </p:txBody>
      </p:sp>
      <p:grpSp>
        <p:nvGrpSpPr>
          <p:cNvPr id="83" name="Google Shape;308;p39"/>
          <p:cNvGrpSpPr/>
          <p:nvPr/>
        </p:nvGrpSpPr>
        <p:grpSpPr>
          <a:xfrm>
            <a:off x="5745960" y="3424320"/>
            <a:ext cx="437040" cy="437040"/>
            <a:chOff x="5745960" y="3424320"/>
            <a:chExt cx="437040" cy="437040"/>
          </a:xfrm>
        </p:grpSpPr>
        <p:sp>
          <p:nvSpPr>
            <p:cNvPr id="84" name="Google Shape;309;p39"/>
            <p:cNvSpPr/>
            <p:nvPr/>
          </p:nvSpPr>
          <p:spPr>
            <a:xfrm>
              <a:off x="5745960" y="3424320"/>
              <a:ext cx="437040" cy="437040"/>
            </a:xfrm>
            <a:prstGeom prst="rect">
              <a:avLst/>
            </a:prstGeom>
            <a:solidFill>
              <a:schemeClr val="accen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85" name="Google Shape;310;p39"/>
            <p:cNvSpPr/>
            <p:nvPr/>
          </p:nvSpPr>
          <p:spPr>
            <a:xfrm>
              <a:off x="5865120" y="3539880"/>
              <a:ext cx="198720" cy="203040"/>
            </a:xfrm>
            <a:custGeom>
              <a:avLst/>
              <a:gdLst>
                <a:gd name="textAreaLeft" fmla="*/ 0 w 198720"/>
                <a:gd name="textAreaRight" fmla="*/ 199080 w 198720"/>
                <a:gd name="textAreaTop" fmla="*/ 0 h 203040"/>
                <a:gd name="textAreaBottom" fmla="*/ 203400 h 203040"/>
              </a:gdLst>
              <a:ahLst/>
              <a:cxnLst/>
              <a:rect l="textAreaLeft" t="textAreaTop" r="textAreaRight" b="textAreaBottom"/>
              <a:pathLst>
                <a:path w="494728" h="505587">
                  <a:moveTo>
                    <a:pt x="294418" y="214122"/>
                  </a:moveTo>
                  <a:lnTo>
                    <a:pt x="478631" y="0"/>
                  </a:lnTo>
                  <a:lnTo>
                    <a:pt x="435007" y="0"/>
                  </a:lnTo>
                  <a:lnTo>
                    <a:pt x="275082" y="185928"/>
                  </a:lnTo>
                  <a:lnTo>
                    <a:pt x="147352" y="0"/>
                  </a:lnTo>
                  <a:lnTo>
                    <a:pt x="0" y="0"/>
                  </a:lnTo>
                  <a:lnTo>
                    <a:pt x="193167" y="281083"/>
                  </a:lnTo>
                  <a:lnTo>
                    <a:pt x="0" y="505587"/>
                  </a:lnTo>
                  <a:lnTo>
                    <a:pt x="43625" y="505587"/>
                  </a:lnTo>
                  <a:lnTo>
                    <a:pt x="212503" y="309277"/>
                  </a:lnTo>
                  <a:lnTo>
                    <a:pt x="347377" y="505587"/>
                  </a:lnTo>
                  <a:lnTo>
                    <a:pt x="494729" y="505587"/>
                  </a:lnTo>
                  <a:lnTo>
                    <a:pt x="294418" y="214027"/>
                  </a:lnTo>
                  <a:lnTo>
                    <a:pt x="294418" y="214027"/>
                  </a:lnTo>
                  <a:close/>
                  <a:moveTo>
                    <a:pt x="234601" y="283655"/>
                  </a:moveTo>
                  <a:lnTo>
                    <a:pt x="215075" y="255651"/>
                  </a:lnTo>
                  <a:lnTo>
                    <a:pt x="59341" y="32861"/>
                  </a:lnTo>
                  <a:lnTo>
                    <a:pt x="126397" y="32861"/>
                  </a:lnTo>
                  <a:lnTo>
                    <a:pt x="252032" y="212598"/>
                  </a:lnTo>
                  <a:lnTo>
                    <a:pt x="271558" y="240601"/>
                  </a:lnTo>
                  <a:lnTo>
                    <a:pt x="434912" y="474250"/>
                  </a:lnTo>
                  <a:lnTo>
                    <a:pt x="367855" y="474250"/>
                  </a:lnTo>
                  <a:lnTo>
                    <a:pt x="234505" y="283559"/>
                  </a:lnTo>
                  <a:lnTo>
                    <a:pt x="234505" y="283559"/>
                  </a:lnTo>
                  <a:close/>
                </a:path>
              </a:pathLst>
            </a:custGeom>
            <a:solidFill>
              <a:schemeClr val="lt1"/>
            </a:solidFill>
            <a:ln w="0">
              <a:noFill/>
            </a:ln>
          </p:spPr>
          <p:style>
            <a:lnRef idx="0"/>
            <a:fillRef idx="0"/>
            <a:effectRef idx="0"/>
            <a:fontRef idx="minor"/>
          </p:style>
          <p:txBody>
            <a:bodyPr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 name="PlaceHolder 1"/>
          <p:cNvSpPr>
            <a:spLocks noGrp="1"/>
          </p:cNvSpPr>
          <p:nvPr>
            <p:ph type="title"/>
          </p:nvPr>
        </p:nvSpPr>
        <p:spPr>
          <a:xfrm>
            <a:off x="228600" y="3638520"/>
            <a:ext cx="4914720" cy="1275840"/>
          </a:xfrm>
          <a:prstGeom prst="rect">
            <a:avLst/>
          </a:prstGeom>
          <a:noFill/>
          <a:ln w="0">
            <a:noFill/>
          </a:ln>
        </p:spPr>
        <p:txBody>
          <a:bodyPr lIns="91440" rIns="91440" tIns="91440" bIns="91440" anchor="t">
            <a:normAutofit/>
          </a:bodyPr>
          <a:p>
            <a:pPr indent="0">
              <a:lnSpc>
                <a:spcPct val="100000"/>
              </a:lnSpc>
              <a:buNone/>
              <a:tabLst>
                <a:tab algn="l" pos="0"/>
              </a:tabLst>
            </a:pPr>
            <a:r>
              <a:rPr b="1" lang="en" sz="4300" strike="noStrike" u="none">
                <a:solidFill>
                  <a:schemeClr val="dk1"/>
                </a:solidFill>
                <a:effectLst/>
                <a:uFillTx/>
                <a:latin typeface="Onest"/>
                <a:ea typeface="Onest"/>
              </a:rPr>
              <a:t>Introduction</a:t>
            </a:r>
            <a:endParaRPr b="0" lang="fr-FR" sz="4300" strike="noStrike" u="none">
              <a:solidFill>
                <a:schemeClr val="dk1"/>
              </a:solidFill>
              <a:effectLst/>
              <a:uFillTx/>
              <a:latin typeface="Arial"/>
            </a:endParaRPr>
          </a:p>
        </p:txBody>
      </p:sp>
      <p:sp>
        <p:nvSpPr>
          <p:cNvPr id="44" name="PlaceHolder 2"/>
          <p:cNvSpPr>
            <a:spLocks noGrp="1"/>
          </p:cNvSpPr>
          <p:nvPr>
            <p:ph type="subTitle"/>
          </p:nvPr>
        </p:nvSpPr>
        <p:spPr>
          <a:xfrm>
            <a:off x="228600" y="228600"/>
            <a:ext cx="4914720" cy="2418840"/>
          </a:xfrm>
          <a:prstGeom prst="rect">
            <a:avLst/>
          </a:prstGeom>
          <a:noFill/>
          <a:ln w="0">
            <a:noFill/>
          </a:ln>
        </p:spPr>
        <p:txBody>
          <a:bodyPr lIns="91440" rIns="91440" tIns="91440" bIns="91440" anchor="t">
            <a:normAutofit/>
          </a:bodyPr>
          <a:p>
            <a:pPr indent="0">
              <a:lnSpc>
                <a:spcPct val="100000"/>
              </a:lnSpc>
              <a:buNone/>
              <a:tabLst>
                <a:tab algn="l" pos="0"/>
              </a:tabLst>
            </a:pPr>
            <a:r>
              <a:rPr b="0" lang="en" sz="1200" strike="noStrike" u="none">
                <a:solidFill>
                  <a:schemeClr val="dk1"/>
                </a:solidFill>
                <a:effectLst/>
                <a:uFillTx/>
                <a:latin typeface="Manrope"/>
                <a:ea typeface="Manrope"/>
              </a:rPr>
              <a:t>Deep learning is a subset of machine learning that models data through layers of interconnected nodes, simulating the human brain's neural networks. This presentation explores the fundamental concepts and applications of deep learning in various fields, highlighting its transformative impact on technology and society.</a:t>
            </a:r>
            <a:endParaRPr b="0" lang="en-US" sz="1200" strike="noStrike" u="none">
              <a:solidFill>
                <a:srgbClr val="ffffff"/>
              </a:solidFill>
              <a:effectLst/>
              <a:uFillTx/>
              <a:latin typeface="OpenSymbol"/>
            </a:endParaRPr>
          </a:p>
        </p:txBody>
      </p:sp>
      <p:pic>
        <p:nvPicPr>
          <p:cNvPr id="45" name="Google Shape;185;p31" descr=""/>
          <p:cNvPicPr/>
          <p:nvPr/>
        </p:nvPicPr>
        <p:blipFill>
          <a:blip r:embed="rId1"/>
          <a:srcRect l="25559" t="0" r="27601" b="0"/>
          <a:stretch/>
        </p:blipFill>
        <p:spPr>
          <a:xfrm>
            <a:off x="5529600" y="0"/>
            <a:ext cx="3614040" cy="5143320"/>
          </a:xfrm>
          <a:prstGeom prst="rect">
            <a:avLst/>
          </a:prstGeom>
          <a:noFill/>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 name="PlaceHolder 1"/>
          <p:cNvSpPr>
            <a:spLocks noGrp="1"/>
          </p:cNvSpPr>
          <p:nvPr>
            <p:ph type="title"/>
          </p:nvPr>
        </p:nvSpPr>
        <p:spPr>
          <a:xfrm>
            <a:off x="2381400" y="638280"/>
            <a:ext cx="6533640" cy="4276440"/>
          </a:xfrm>
          <a:prstGeom prst="rect">
            <a:avLst/>
          </a:prstGeom>
          <a:noFill/>
          <a:ln w="0">
            <a:noFill/>
          </a:ln>
        </p:spPr>
        <p:txBody>
          <a:bodyPr lIns="91440" rIns="91440" tIns="91440" bIns="91440" anchor="b">
            <a:normAutofit/>
          </a:bodyPr>
          <a:p>
            <a:pPr indent="0" algn="r">
              <a:lnSpc>
                <a:spcPct val="100000"/>
              </a:lnSpc>
              <a:buNone/>
              <a:tabLst>
                <a:tab algn="l" pos="0"/>
              </a:tabLst>
            </a:pPr>
            <a:r>
              <a:rPr b="1" lang="en" sz="7200" strike="noStrike" u="none">
                <a:solidFill>
                  <a:schemeClr val="dk1"/>
                </a:solidFill>
                <a:effectLst/>
                <a:uFillTx/>
                <a:latin typeface="Onest"/>
                <a:ea typeface="Onest"/>
              </a:rPr>
              <a:t>Topic 1: Introduction to Deep Learning</a:t>
            </a:r>
            <a:endParaRPr b="0" lang="fr-FR" sz="7200" strike="noStrike" u="none">
              <a:solidFill>
                <a:schemeClr val="dk1"/>
              </a:solidFill>
              <a:effectLst/>
              <a:uFillTx/>
              <a:latin typeface="Arial"/>
            </a:endParaRPr>
          </a:p>
        </p:txBody>
      </p:sp>
      <p:sp>
        <p:nvSpPr>
          <p:cNvPr id="47" name="PlaceHolder 2"/>
          <p:cNvSpPr>
            <a:spLocks noGrp="1"/>
          </p:cNvSpPr>
          <p:nvPr>
            <p:ph type="title"/>
          </p:nvPr>
        </p:nvSpPr>
        <p:spPr>
          <a:xfrm>
            <a:off x="228600" y="228600"/>
            <a:ext cx="1647360" cy="1009440"/>
          </a:xfrm>
          <a:prstGeom prst="rect">
            <a:avLst/>
          </a:prstGeom>
          <a:noFill/>
          <a:ln w="0">
            <a:noFill/>
          </a:ln>
        </p:spPr>
        <p:txBody>
          <a:bodyPr lIns="91440" rIns="91440" tIns="91440" bIns="91440" anchor="b">
            <a:normAutofit fontScale="92500" lnSpcReduction="19999"/>
          </a:bodyPr>
          <a:p>
            <a:pPr indent="0">
              <a:lnSpc>
                <a:spcPct val="100000"/>
              </a:lnSpc>
              <a:buNone/>
              <a:tabLst>
                <a:tab algn="l" pos="0"/>
              </a:tabLst>
            </a:pPr>
            <a:r>
              <a:rPr b="1" lang="en" sz="7200" strike="noStrike" u="none">
                <a:solidFill>
                  <a:schemeClr val="accent1"/>
                </a:solidFill>
                <a:effectLst/>
                <a:uFillTx/>
                <a:latin typeface="Onest"/>
                <a:ea typeface="Onest"/>
              </a:rPr>
              <a:t>01</a:t>
            </a:r>
            <a:endParaRPr b="0" lang="fr-FR" sz="72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 name="PlaceHolder 1"/>
          <p:cNvSpPr>
            <a:spLocks noGrp="1"/>
          </p:cNvSpPr>
          <p:nvPr>
            <p:ph type="title"/>
          </p:nvPr>
        </p:nvSpPr>
        <p:spPr>
          <a:xfrm>
            <a:off x="3048120" y="228600"/>
            <a:ext cx="5866920" cy="2066400"/>
          </a:xfrm>
          <a:prstGeom prst="rect">
            <a:avLst/>
          </a:prstGeom>
          <a:noFill/>
          <a:ln w="0">
            <a:noFill/>
          </a:ln>
        </p:spPr>
        <p:txBody>
          <a:bodyPr lIns="91440" rIns="91440" tIns="91440" bIns="91440" anchor="t">
            <a:normAutofit/>
          </a:bodyPr>
          <a:p>
            <a:pPr indent="0" algn="r">
              <a:lnSpc>
                <a:spcPct val="100000"/>
              </a:lnSpc>
              <a:buNone/>
              <a:tabLst>
                <a:tab algn="l" pos="0"/>
              </a:tabLst>
            </a:pPr>
            <a:r>
              <a:rPr b="1" lang="en" sz="3100" strike="noStrike" u="none">
                <a:solidFill>
                  <a:schemeClr val="dk1"/>
                </a:solidFill>
                <a:effectLst/>
                <a:uFillTx/>
                <a:latin typeface="Onest"/>
                <a:ea typeface="Onest"/>
              </a:rPr>
              <a:t>Definition and Overview</a:t>
            </a:r>
            <a:endParaRPr b="0" lang="fr-FR" sz="3100" strike="noStrike" u="none">
              <a:solidFill>
                <a:schemeClr val="dk1"/>
              </a:solidFill>
              <a:effectLst/>
              <a:uFillTx/>
              <a:latin typeface="Arial"/>
            </a:endParaRPr>
          </a:p>
        </p:txBody>
      </p:sp>
      <p:sp>
        <p:nvSpPr>
          <p:cNvPr id="49" name="PlaceHolder 2"/>
          <p:cNvSpPr>
            <a:spLocks noGrp="1"/>
          </p:cNvSpPr>
          <p:nvPr>
            <p:ph type="subTitle"/>
          </p:nvPr>
        </p:nvSpPr>
        <p:spPr>
          <a:xfrm>
            <a:off x="228600" y="2209680"/>
            <a:ext cx="4152600" cy="2704680"/>
          </a:xfrm>
          <a:prstGeom prst="rect">
            <a:avLst/>
          </a:prstGeom>
          <a:noFill/>
          <a:ln w="0">
            <a:noFill/>
          </a:ln>
        </p:spPr>
        <p:txBody>
          <a:bodyPr lIns="91440" rIns="91440" tIns="91440" bIns="91440" anchor="b">
            <a:normAutofit/>
          </a:bodyPr>
          <a:p>
            <a:pPr indent="0">
              <a:lnSpc>
                <a:spcPct val="100000"/>
              </a:lnSpc>
              <a:buNone/>
              <a:tabLst>
                <a:tab algn="l" pos="0"/>
              </a:tabLst>
            </a:pPr>
            <a:r>
              <a:rPr b="0" lang="en" sz="1200" strike="noStrike" u="none">
                <a:solidFill>
                  <a:schemeClr val="dk1"/>
                </a:solidFill>
                <a:effectLst/>
                <a:uFillTx/>
                <a:latin typeface="Manrope"/>
                <a:ea typeface="Manrope"/>
              </a:rPr>
              <a:t>Deep learning is an advanced machine learning technique that leverages neural networks with many layers to analyze and interpret complex data patterns. It is particularly effective for large datasets and can automatically extract features without manual intervention.</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0" name="PlaceHolder 1"/>
          <p:cNvSpPr>
            <a:spLocks noGrp="1"/>
          </p:cNvSpPr>
          <p:nvPr>
            <p:ph type="title"/>
          </p:nvPr>
        </p:nvSpPr>
        <p:spPr>
          <a:xfrm>
            <a:off x="3048120" y="228600"/>
            <a:ext cx="5866920" cy="2066400"/>
          </a:xfrm>
          <a:prstGeom prst="rect">
            <a:avLst/>
          </a:prstGeom>
          <a:noFill/>
          <a:ln w="0">
            <a:noFill/>
          </a:ln>
        </p:spPr>
        <p:txBody>
          <a:bodyPr lIns="91440" rIns="91440" tIns="91440" bIns="91440" anchor="t">
            <a:normAutofit/>
          </a:bodyPr>
          <a:p>
            <a:pPr indent="0" algn="r">
              <a:lnSpc>
                <a:spcPct val="100000"/>
              </a:lnSpc>
              <a:buNone/>
              <a:tabLst>
                <a:tab algn="l" pos="0"/>
              </a:tabLst>
            </a:pPr>
            <a:r>
              <a:rPr b="1" lang="en" sz="3100" strike="noStrike" u="none">
                <a:solidFill>
                  <a:schemeClr val="dk1"/>
                </a:solidFill>
                <a:effectLst/>
                <a:uFillTx/>
                <a:latin typeface="Onest"/>
                <a:ea typeface="Onest"/>
              </a:rPr>
              <a:t>Key Components of Deep Learning</a:t>
            </a:r>
            <a:endParaRPr b="0" lang="fr-FR" sz="3100" strike="noStrike" u="none">
              <a:solidFill>
                <a:schemeClr val="dk1"/>
              </a:solidFill>
              <a:effectLst/>
              <a:uFillTx/>
              <a:latin typeface="Arial"/>
            </a:endParaRPr>
          </a:p>
        </p:txBody>
      </p:sp>
      <p:sp>
        <p:nvSpPr>
          <p:cNvPr id="51" name="PlaceHolder 2"/>
          <p:cNvSpPr>
            <a:spLocks noGrp="1"/>
          </p:cNvSpPr>
          <p:nvPr>
            <p:ph type="subTitle"/>
          </p:nvPr>
        </p:nvSpPr>
        <p:spPr>
          <a:xfrm>
            <a:off x="228600" y="2209680"/>
            <a:ext cx="4152600" cy="2704680"/>
          </a:xfrm>
          <a:prstGeom prst="rect">
            <a:avLst/>
          </a:prstGeom>
          <a:noFill/>
          <a:ln w="0">
            <a:noFill/>
          </a:ln>
        </p:spPr>
        <p:txBody>
          <a:bodyPr lIns="91440" rIns="91440" tIns="91440" bIns="91440" anchor="b">
            <a:normAutofit/>
          </a:bodyPr>
          <a:p>
            <a:pPr indent="0">
              <a:lnSpc>
                <a:spcPct val="100000"/>
              </a:lnSpc>
              <a:buNone/>
              <a:tabLst>
                <a:tab algn="l" pos="0"/>
              </a:tabLst>
            </a:pPr>
            <a:r>
              <a:rPr b="0" lang="en" sz="1200" strike="noStrike" u="none">
                <a:solidFill>
                  <a:schemeClr val="dk1"/>
                </a:solidFill>
                <a:effectLst/>
                <a:uFillTx/>
                <a:latin typeface="Manrope"/>
                <a:ea typeface="Manrope"/>
              </a:rPr>
              <a:t>Key components include neural networks, data, computational power, and algorithms. Neural networks consist of layers of neurons that process input data and learn representations. Sufficient data and processing power are vital to train models effectively.</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 name="PlaceHolder 1"/>
          <p:cNvSpPr>
            <a:spLocks noGrp="1"/>
          </p:cNvSpPr>
          <p:nvPr>
            <p:ph type="title"/>
          </p:nvPr>
        </p:nvSpPr>
        <p:spPr>
          <a:xfrm>
            <a:off x="228600" y="3638520"/>
            <a:ext cx="4914720" cy="1275840"/>
          </a:xfrm>
          <a:prstGeom prst="rect">
            <a:avLst/>
          </a:prstGeom>
          <a:noFill/>
          <a:ln w="0">
            <a:noFill/>
          </a:ln>
        </p:spPr>
        <p:txBody>
          <a:bodyPr lIns="91440" rIns="91440" tIns="91440" bIns="91440" anchor="t">
            <a:normAutofit fontScale="85000" lnSpcReduction="9999"/>
          </a:bodyPr>
          <a:p>
            <a:pPr indent="0">
              <a:lnSpc>
                <a:spcPct val="100000"/>
              </a:lnSpc>
              <a:buNone/>
              <a:tabLst>
                <a:tab algn="l" pos="0"/>
              </a:tabLst>
            </a:pPr>
            <a:r>
              <a:rPr b="1" lang="en" sz="4300" strike="noStrike" u="none">
                <a:solidFill>
                  <a:schemeClr val="dk1"/>
                </a:solidFill>
                <a:effectLst/>
                <a:uFillTx/>
                <a:latin typeface="Onest"/>
                <a:ea typeface="Onest"/>
              </a:rPr>
              <a:t>Difference Between Machine Learning and Deep Learning</a:t>
            </a:r>
            <a:endParaRPr b="0" lang="fr-FR" sz="4300" strike="noStrike" u="none">
              <a:solidFill>
                <a:schemeClr val="dk1"/>
              </a:solidFill>
              <a:effectLst/>
              <a:uFillTx/>
              <a:latin typeface="Arial"/>
            </a:endParaRPr>
          </a:p>
        </p:txBody>
      </p:sp>
      <p:sp>
        <p:nvSpPr>
          <p:cNvPr id="53" name="PlaceHolder 2"/>
          <p:cNvSpPr>
            <a:spLocks noGrp="1"/>
          </p:cNvSpPr>
          <p:nvPr>
            <p:ph type="subTitle"/>
          </p:nvPr>
        </p:nvSpPr>
        <p:spPr>
          <a:xfrm>
            <a:off x="228600" y="228600"/>
            <a:ext cx="4914720" cy="2418840"/>
          </a:xfrm>
          <a:prstGeom prst="rect">
            <a:avLst/>
          </a:prstGeom>
          <a:noFill/>
          <a:ln w="0">
            <a:noFill/>
          </a:ln>
        </p:spPr>
        <p:txBody>
          <a:bodyPr lIns="91440" rIns="91440" tIns="91440" bIns="91440" anchor="t">
            <a:normAutofit/>
          </a:bodyPr>
          <a:p>
            <a:pPr indent="0">
              <a:lnSpc>
                <a:spcPct val="100000"/>
              </a:lnSpc>
              <a:buNone/>
              <a:tabLst>
                <a:tab algn="l" pos="0"/>
              </a:tabLst>
            </a:pPr>
            <a:r>
              <a:rPr b="0" lang="en" sz="1200" strike="noStrike" u="none">
                <a:solidFill>
                  <a:schemeClr val="dk1"/>
                </a:solidFill>
                <a:effectLst/>
                <a:uFillTx/>
                <a:latin typeface="Manrope"/>
                <a:ea typeface="Manrope"/>
              </a:rPr>
              <a:t>While machine learning algorithms often require feature extraction and manual configuration, deep learning automates this process, enabling models to learn from raw data. This makes deep learning particularly suitable for tasks involving unstructured data, such as images and language.</a:t>
            </a:r>
            <a:endParaRPr b="0" lang="en-US" sz="1200" strike="noStrike" u="none">
              <a:solidFill>
                <a:srgbClr val="ffffff"/>
              </a:solidFill>
              <a:effectLst/>
              <a:uFillTx/>
              <a:latin typeface="OpenSymbol"/>
            </a:endParaRPr>
          </a:p>
        </p:txBody>
      </p:sp>
      <p:pic>
        <p:nvPicPr>
          <p:cNvPr id="54" name="Google Shape;185;p31" descr=""/>
          <p:cNvPicPr/>
          <p:nvPr/>
        </p:nvPicPr>
        <p:blipFill>
          <a:blip r:embed="rId1"/>
          <a:srcRect l="25559" t="0" r="27601" b="0"/>
          <a:stretch/>
        </p:blipFill>
        <p:spPr>
          <a:xfrm>
            <a:off x="5529600" y="0"/>
            <a:ext cx="3614040" cy="5143320"/>
          </a:xfrm>
          <a:prstGeom prst="rect">
            <a:avLst/>
          </a:prstGeom>
          <a:noFill/>
          <a:ln w="0">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 name="PlaceHolder 1"/>
          <p:cNvSpPr>
            <a:spLocks noGrp="1"/>
          </p:cNvSpPr>
          <p:nvPr>
            <p:ph type="title"/>
          </p:nvPr>
        </p:nvSpPr>
        <p:spPr>
          <a:xfrm>
            <a:off x="3048120" y="228600"/>
            <a:ext cx="5866920" cy="2066400"/>
          </a:xfrm>
          <a:prstGeom prst="rect">
            <a:avLst/>
          </a:prstGeom>
          <a:noFill/>
          <a:ln w="0">
            <a:noFill/>
          </a:ln>
        </p:spPr>
        <p:txBody>
          <a:bodyPr lIns="91440" rIns="91440" tIns="91440" bIns="91440" anchor="t">
            <a:normAutofit/>
          </a:bodyPr>
          <a:p>
            <a:pPr indent="0" algn="r">
              <a:lnSpc>
                <a:spcPct val="100000"/>
              </a:lnSpc>
              <a:buNone/>
              <a:tabLst>
                <a:tab algn="l" pos="0"/>
              </a:tabLst>
            </a:pPr>
            <a:r>
              <a:rPr b="1" lang="en" sz="3100" strike="noStrike" u="none">
                <a:solidFill>
                  <a:schemeClr val="dk1"/>
                </a:solidFill>
                <a:effectLst/>
                <a:uFillTx/>
                <a:latin typeface="Onest"/>
                <a:ea typeface="Onest"/>
              </a:rPr>
              <a:t>Difference Between Machine Learning and Deep Learning</a:t>
            </a:r>
            <a:endParaRPr b="0" lang="fr-FR" sz="3100" strike="noStrike" u="none">
              <a:solidFill>
                <a:schemeClr val="dk1"/>
              </a:solidFill>
              <a:effectLst/>
              <a:uFillTx/>
              <a:latin typeface="Arial"/>
            </a:endParaRPr>
          </a:p>
        </p:txBody>
      </p:sp>
      <p:sp>
        <p:nvSpPr>
          <p:cNvPr id="56" name="PlaceHolder 2"/>
          <p:cNvSpPr>
            <a:spLocks noGrp="1"/>
          </p:cNvSpPr>
          <p:nvPr>
            <p:ph type="subTitle"/>
          </p:nvPr>
        </p:nvSpPr>
        <p:spPr>
          <a:xfrm>
            <a:off x="228600" y="2209680"/>
            <a:ext cx="4152600" cy="2704680"/>
          </a:xfrm>
          <a:prstGeom prst="rect">
            <a:avLst/>
          </a:prstGeom>
          <a:noFill/>
          <a:ln w="0">
            <a:noFill/>
          </a:ln>
        </p:spPr>
        <p:txBody>
          <a:bodyPr lIns="91440" rIns="91440" tIns="91440" bIns="91440" anchor="b">
            <a:normAutofit/>
          </a:bodyPr>
          <a:p>
            <a:pPr indent="0">
              <a:lnSpc>
                <a:spcPct val="100000"/>
              </a:lnSpc>
              <a:buNone/>
              <a:tabLst>
                <a:tab algn="l" pos="0"/>
              </a:tabLst>
            </a:pPr>
            <a:r>
              <a:rPr b="0" lang="en" sz="1200" strike="noStrike" u="none">
                <a:solidFill>
                  <a:schemeClr val="dk1"/>
                </a:solidFill>
                <a:effectLst/>
                <a:uFillTx/>
                <a:latin typeface="Manrope"/>
                <a:ea typeface="Manrope"/>
              </a:rPr>
              <a:t>While machine learning encompasses a range of algorithms and techniques to analyze data, deep learning specifically focuses on the use of artificial neural networks with multiple layers. This difference allows deep learning to automatically extract features from raw data, improving model accuracy and efficiency, especially with unstructured data such as images and text.</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7" name="PlaceHolder 1"/>
          <p:cNvSpPr>
            <a:spLocks noGrp="1"/>
          </p:cNvSpPr>
          <p:nvPr>
            <p:ph type="title"/>
          </p:nvPr>
        </p:nvSpPr>
        <p:spPr>
          <a:xfrm>
            <a:off x="2381400" y="638280"/>
            <a:ext cx="6533640" cy="4276440"/>
          </a:xfrm>
          <a:prstGeom prst="rect">
            <a:avLst/>
          </a:prstGeom>
          <a:noFill/>
          <a:ln w="0">
            <a:noFill/>
          </a:ln>
        </p:spPr>
        <p:txBody>
          <a:bodyPr lIns="91440" rIns="91440" tIns="91440" bIns="91440" anchor="b">
            <a:normAutofit/>
          </a:bodyPr>
          <a:p>
            <a:pPr indent="0" algn="r">
              <a:lnSpc>
                <a:spcPct val="100000"/>
              </a:lnSpc>
              <a:buNone/>
              <a:tabLst>
                <a:tab algn="l" pos="0"/>
              </a:tabLst>
            </a:pPr>
            <a:r>
              <a:rPr b="1" lang="en" sz="7200" strike="noStrike" u="none">
                <a:solidFill>
                  <a:schemeClr val="dk1"/>
                </a:solidFill>
                <a:effectLst/>
                <a:uFillTx/>
                <a:latin typeface="Onest"/>
                <a:ea typeface="Onest"/>
              </a:rPr>
              <a:t>Topic 2: Applications of Deep Learning</a:t>
            </a:r>
            <a:endParaRPr b="0" lang="fr-FR" sz="7200" strike="noStrike" u="none">
              <a:solidFill>
                <a:schemeClr val="dk1"/>
              </a:solidFill>
              <a:effectLst/>
              <a:uFillTx/>
              <a:latin typeface="Arial"/>
            </a:endParaRPr>
          </a:p>
        </p:txBody>
      </p:sp>
      <p:sp>
        <p:nvSpPr>
          <p:cNvPr id="58" name="PlaceHolder 2"/>
          <p:cNvSpPr>
            <a:spLocks noGrp="1"/>
          </p:cNvSpPr>
          <p:nvPr>
            <p:ph type="title"/>
          </p:nvPr>
        </p:nvSpPr>
        <p:spPr>
          <a:xfrm>
            <a:off x="228600" y="228600"/>
            <a:ext cx="1647360" cy="1009440"/>
          </a:xfrm>
          <a:prstGeom prst="rect">
            <a:avLst/>
          </a:prstGeom>
          <a:noFill/>
          <a:ln w="0">
            <a:noFill/>
          </a:ln>
        </p:spPr>
        <p:txBody>
          <a:bodyPr lIns="91440" rIns="91440" tIns="91440" bIns="91440" anchor="b">
            <a:normAutofit fontScale="92500" lnSpcReduction="19999"/>
          </a:bodyPr>
          <a:p>
            <a:pPr indent="0">
              <a:lnSpc>
                <a:spcPct val="100000"/>
              </a:lnSpc>
              <a:buNone/>
              <a:tabLst>
                <a:tab algn="l" pos="0"/>
              </a:tabLst>
            </a:pPr>
            <a:r>
              <a:rPr b="1" lang="en" sz="7200" strike="noStrike" u="none">
                <a:solidFill>
                  <a:schemeClr val="accent1"/>
                </a:solidFill>
                <a:effectLst/>
                <a:uFillTx/>
                <a:latin typeface="Onest"/>
                <a:ea typeface="Onest"/>
              </a:rPr>
              <a:t>02</a:t>
            </a:r>
            <a:endParaRPr b="0" lang="fr-FR" sz="72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9" name="PlaceHolder 1"/>
          <p:cNvSpPr>
            <a:spLocks noGrp="1"/>
          </p:cNvSpPr>
          <p:nvPr>
            <p:ph type="title"/>
          </p:nvPr>
        </p:nvSpPr>
        <p:spPr>
          <a:xfrm>
            <a:off x="3048120" y="228600"/>
            <a:ext cx="5866920" cy="2066400"/>
          </a:xfrm>
          <a:prstGeom prst="rect">
            <a:avLst/>
          </a:prstGeom>
          <a:noFill/>
          <a:ln w="0">
            <a:noFill/>
          </a:ln>
        </p:spPr>
        <p:txBody>
          <a:bodyPr lIns="91440" rIns="91440" tIns="91440" bIns="91440" anchor="t">
            <a:normAutofit/>
          </a:bodyPr>
          <a:p>
            <a:pPr indent="0" algn="r">
              <a:lnSpc>
                <a:spcPct val="100000"/>
              </a:lnSpc>
              <a:buNone/>
              <a:tabLst>
                <a:tab algn="l" pos="0"/>
              </a:tabLst>
            </a:pPr>
            <a:r>
              <a:rPr b="1" lang="en" sz="3100" strike="noStrike" u="none">
                <a:solidFill>
                  <a:schemeClr val="dk1"/>
                </a:solidFill>
                <a:effectLst/>
                <a:uFillTx/>
                <a:latin typeface="Onest"/>
                <a:ea typeface="Onest"/>
              </a:rPr>
              <a:t>Image Recognition</a:t>
            </a:r>
            <a:endParaRPr b="0" lang="fr-FR" sz="3100" strike="noStrike" u="none">
              <a:solidFill>
                <a:schemeClr val="dk1"/>
              </a:solidFill>
              <a:effectLst/>
              <a:uFillTx/>
              <a:latin typeface="Arial"/>
            </a:endParaRPr>
          </a:p>
        </p:txBody>
      </p:sp>
      <p:sp>
        <p:nvSpPr>
          <p:cNvPr id="60" name="PlaceHolder 2"/>
          <p:cNvSpPr>
            <a:spLocks noGrp="1"/>
          </p:cNvSpPr>
          <p:nvPr>
            <p:ph type="subTitle"/>
          </p:nvPr>
        </p:nvSpPr>
        <p:spPr>
          <a:xfrm>
            <a:off x="228600" y="2209680"/>
            <a:ext cx="4152600" cy="2704680"/>
          </a:xfrm>
          <a:prstGeom prst="rect">
            <a:avLst/>
          </a:prstGeom>
          <a:noFill/>
          <a:ln w="0">
            <a:noFill/>
          </a:ln>
        </p:spPr>
        <p:txBody>
          <a:bodyPr lIns="91440" rIns="91440" tIns="91440" bIns="91440" anchor="b">
            <a:normAutofit/>
          </a:bodyPr>
          <a:p>
            <a:pPr indent="0">
              <a:lnSpc>
                <a:spcPct val="100000"/>
              </a:lnSpc>
              <a:buNone/>
              <a:tabLst>
                <a:tab algn="l" pos="0"/>
              </a:tabLst>
            </a:pPr>
            <a:r>
              <a:rPr b="0" lang="en" sz="1200" strike="noStrike" u="none">
                <a:solidFill>
                  <a:schemeClr val="dk1"/>
                </a:solidFill>
                <a:effectLst/>
                <a:uFillTx/>
                <a:latin typeface="Manrope"/>
                <a:ea typeface="Manrope"/>
              </a:rPr>
              <a:t>Deep learning is revolutionizing image recognition tasks by enabling systems to identify and classify objects within images with high accuracy. Applications range from facial recognition in security systems to automated tagging in social media platforms, improving user experience and operational efficiency.</a:t>
            </a:r>
            <a:endParaRPr b="0" lang="en-US" sz="1200" strike="noStrike" u="none">
              <a:solidFill>
                <a:srgbClr val="ffffff"/>
              </a:solidFill>
              <a:effectLst/>
              <a:uFillTx/>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Dark Theme by Slidesgo">
  <a:themeElements>
    <a:clrScheme name="Simple Light">
      <a:dk1>
        <a:srgbClr val="fefdf8"/>
      </a:dk1>
      <a:lt1>
        <a:srgbClr val="111212"/>
      </a:lt1>
      <a:dk2>
        <a:srgbClr val="0e0e0e"/>
      </a:dk2>
      <a:lt2>
        <a:srgbClr val="ffffff"/>
      </a:lt2>
      <a:accent1>
        <a:srgbClr val="9b9b9b"/>
      </a:accent1>
      <a:accent2>
        <a:srgbClr val="ffffff"/>
      </a:accent2>
      <a:accent3>
        <a:srgbClr val="ffffff"/>
      </a:accent3>
      <a:accent4>
        <a:srgbClr val="ffffff"/>
      </a:accent4>
      <a:accent5>
        <a:srgbClr val="ffffff"/>
      </a:accent5>
      <a:accent6>
        <a:srgbClr val="ffffff"/>
      </a:accent6>
      <a:hlink>
        <a:srgbClr val="fefdf8"/>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2025-07-23T13:25:31Z</dcterms:created>
  <dc:creator>Unknown Creator</dc:creator>
  <dc:description/>
  <dc:language>en-US</dc:language>
  <cp:lastModifiedBy>Unknown Creator</cp:lastModifiedBy>
  <dcterms:modified xsi:type="dcterms:W3CDTF">2025-07-23T13:25:31Z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13</vt:r8>
  </property>
</Properties>
</file>